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259" r:id="rId4"/>
    <p:sldId id="268" r:id="rId5"/>
    <p:sldId id="291" r:id="rId6"/>
    <p:sldId id="260" r:id="rId7"/>
    <p:sldId id="270" r:id="rId8"/>
    <p:sldId id="262" r:id="rId9"/>
    <p:sldId id="263" r:id="rId10"/>
    <p:sldId id="290" r:id="rId11"/>
    <p:sldId id="273" r:id="rId12"/>
    <p:sldId id="266" r:id="rId13"/>
    <p:sldId id="265" r:id="rId14"/>
    <p:sldId id="272" r:id="rId15"/>
    <p:sldId id="277" r:id="rId16"/>
    <p:sldId id="278" r:id="rId17"/>
    <p:sldId id="279" r:id="rId18"/>
    <p:sldId id="281" r:id="rId19"/>
    <p:sldId id="282" r:id="rId20"/>
    <p:sldId id="264" r:id="rId21"/>
    <p:sldId id="292" r:id="rId22"/>
    <p:sldId id="293" r:id="rId23"/>
    <p:sldId id="294" r:id="rId24"/>
    <p:sldId id="257" r:id="rId25"/>
    <p:sldId id="28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99D000"/>
    <a:srgbClr val="FF2323"/>
    <a:srgbClr val="FF3737"/>
    <a:srgbClr val="FF2D2D"/>
    <a:srgbClr val="FF0066"/>
    <a:srgbClr val="FF33CC"/>
    <a:srgbClr val="FC7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4" autoAdjust="0"/>
    <p:restoredTop sz="94660"/>
  </p:normalViewPr>
  <p:slideViewPr>
    <p:cSldViewPr snapToGrid="0">
      <p:cViewPr>
        <p:scale>
          <a:sx n="160" d="100"/>
          <a:sy n="160" d="100"/>
        </p:scale>
        <p:origin x="-1392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377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4F739D-4C17-44A3-9702-E2C62D263678}" type="doc">
      <dgm:prSet loTypeId="urn:microsoft.com/office/officeart/2005/8/layout/radial6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48F7F0F-156D-404D-8676-9586B853AA29}">
      <dgm:prSet phldrT="[文本]" custT="1"/>
      <dgm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28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787A2DF8-6A49-490C-85C9-0518081D523A}" type="par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9456C80D-8B3F-41EA-A511-DD438F79644E}" type="sib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683F16F-2E4A-4D69-A782-A42B018D6F79}">
      <dgm:prSet phldrT="[文本]" custT="1"/>
      <dgm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效能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9F11770E-F92D-4BEF-94B5-03FFEE78E923}" type="parTrans" cxnId="{332A1DEC-A523-44F0-83A9-A849D06217F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5AD1578-BE51-478E-83CC-9F50256424F8}" type="sibTrans" cxnId="{332A1DEC-A523-44F0-83A9-A849D06217FD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8064A2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EED4D61-6F9B-4F2B-8B62-2E8F0581ECF3}">
      <dgm:prSet phldrT="[文本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xfrm>
          <a:off x="2817584" y="2200588"/>
          <a:ext cx="968050" cy="968050"/>
        </a:xfrm>
        <a:prstGeom prst="ellipse">
          <a:avLst/>
        </a:prstGeom>
        <a:solidFill>
          <a:srgbClr val="8064A2"/>
        </a:solidFill>
        <a:ln w="38100" cap="flat" cmpd="sng" algn="ctr">
          <a:solidFill>
            <a:sysClr val="window" lastClr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勤恳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C17A476-62F8-4014-B1BD-CF23944848B9}" type="parTrans" cxnId="{F7C2E6E5-5BAB-41A4-9014-CCB1D0BFD61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F63018DB-838D-4EF2-A9F3-07D471DF1666}" type="sibTrans" cxnId="{F7C2E6E5-5BAB-41A4-9014-CCB1D0BFD61F}">
      <dgm:prSet/>
      <dgm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C928756-997F-4C8F-A45F-C461F9BCA09E}">
      <dgm:prSet phldrT="[文本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xfrm>
          <a:off x="277835" y="2200588"/>
          <a:ext cx="968050" cy="968050"/>
        </a:xfrm>
        <a:prstGeom prst="ellipse">
          <a:avLst/>
        </a:prstGeom>
        <a:solidFill>
          <a:srgbClr val="9BBB59"/>
        </a:solidFill>
        <a:ln w="38100" cap="flat" cmpd="sng" algn="ctr">
          <a:solidFill>
            <a:sysClr val="window" lastClr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效率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98165CC-582C-4D2B-A166-264966C32EAB}" type="parTrans" cxnId="{35D64402-8EF3-4F92-873D-16F04C68AB8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2595D52-200B-4C31-8F50-93EFBCD0D2DF}" type="sibTrans" cxnId="{35D64402-8EF3-4F92-873D-16F04C68AB8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C0504D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8416585F-FB05-47B5-9877-6F4D41123F41}">
      <dgm:prSet phldrT="[文本]"/>
      <dgm:spPr/>
      <dgm:t>
        <a:bodyPr/>
        <a:lstStyle/>
        <a:p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FF7250F2-02BF-4A63-8FFC-C97811622F30}" type="par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D4CC9372-B674-4E4B-9500-FCA131A7592C}" type="sib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76496D41-1582-4ECE-83A3-F102A9BA9433}" type="pres">
      <dgm:prSet presAssocID="{C94F739D-4C17-44A3-9702-E2C62D26367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5952035-C34B-487D-94B1-BD0AA3508552}" type="pres">
      <dgm:prSet presAssocID="{248F7F0F-156D-404D-8676-9586B853AA29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C095F6F4-F850-49B8-AF78-8208E37F416D}" type="pres">
      <dgm:prSet presAssocID="{A683F16F-2E4A-4D69-A782-A42B018D6F7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A277E5-E818-4DF5-97EF-CE36CF31767D}" type="pres">
      <dgm:prSet presAssocID="{A683F16F-2E4A-4D69-A782-A42B018D6F79}" presName="dummy" presStyleCnt="0"/>
      <dgm:spPr/>
    </dgm:pt>
    <dgm:pt modelId="{1B35B9BE-A7E4-43E5-930E-5C292A3A14AC}" type="pres">
      <dgm:prSet presAssocID="{65AD1578-BE51-478E-83CC-9F50256424F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7F8D06B-6BDF-4A43-ADCE-AD0B753A9564}" type="pres">
      <dgm:prSet presAssocID="{4EED4D61-6F9B-4F2B-8B62-2E8F0581ECF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E4C73-C331-4844-B7AD-29E6836A4798}" type="pres">
      <dgm:prSet presAssocID="{4EED4D61-6F9B-4F2B-8B62-2E8F0581ECF3}" presName="dummy" presStyleCnt="0"/>
      <dgm:spPr/>
    </dgm:pt>
    <dgm:pt modelId="{F15BDF0B-345D-40A9-BAD3-E43E58B47B10}" type="pres">
      <dgm:prSet presAssocID="{F63018DB-838D-4EF2-A9F3-07D471DF166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71BF8E9-3D3C-4A54-836D-B63AE41C5935}" type="pres">
      <dgm:prSet presAssocID="{4C928756-997F-4C8F-A45F-C461F9BCA09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3ACDB8-5293-4D90-A3D6-FF6E1AA19ED4}" type="pres">
      <dgm:prSet presAssocID="{4C928756-997F-4C8F-A45F-C461F9BCA09E}" presName="dummy" presStyleCnt="0"/>
      <dgm:spPr/>
    </dgm:pt>
    <dgm:pt modelId="{4D1278F0-F1CA-4868-885D-9FBCE8B1EF6D}" type="pres">
      <dgm:prSet presAssocID="{42595D52-200B-4C31-8F50-93EFBCD0D2DF}" presName="sibTrans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30373D50-00FD-4743-A379-E06C0D134F15}" srcId="{C94F739D-4C17-44A3-9702-E2C62D263678}" destId="{8416585F-FB05-47B5-9877-6F4D41123F41}" srcOrd="1" destOrd="0" parTransId="{FF7250F2-02BF-4A63-8FFC-C97811622F30}" sibTransId="{D4CC9372-B674-4E4B-9500-FCA131A7592C}"/>
    <dgm:cxn modelId="{ADA0533C-97A3-46C3-B4C0-746EC1A85045}" type="presOf" srcId="{C94F739D-4C17-44A3-9702-E2C62D263678}" destId="{76496D41-1582-4ECE-83A3-F102A9BA9433}" srcOrd="0" destOrd="0" presId="urn:microsoft.com/office/officeart/2005/8/layout/radial6"/>
    <dgm:cxn modelId="{252DC689-3647-4520-85EA-17D5EF4FC783}" type="presOf" srcId="{4EED4D61-6F9B-4F2B-8B62-2E8F0581ECF3}" destId="{07F8D06B-6BDF-4A43-ADCE-AD0B753A9564}" srcOrd="0" destOrd="0" presId="urn:microsoft.com/office/officeart/2005/8/layout/radial6"/>
    <dgm:cxn modelId="{9D39043E-8D5D-4AEC-9C09-5091C02D692F}" type="presOf" srcId="{65AD1578-BE51-478E-83CC-9F50256424F8}" destId="{1B35B9BE-A7E4-43E5-930E-5C292A3A14AC}" srcOrd="0" destOrd="0" presId="urn:microsoft.com/office/officeart/2005/8/layout/radial6"/>
    <dgm:cxn modelId="{55E2CA70-6AF5-484A-B7D3-8B55ABF4E65C}" type="presOf" srcId="{A683F16F-2E4A-4D69-A782-A42B018D6F79}" destId="{C095F6F4-F850-49B8-AF78-8208E37F416D}" srcOrd="0" destOrd="0" presId="urn:microsoft.com/office/officeart/2005/8/layout/radial6"/>
    <dgm:cxn modelId="{332A1DEC-A523-44F0-83A9-A849D06217FD}" srcId="{248F7F0F-156D-404D-8676-9586B853AA29}" destId="{A683F16F-2E4A-4D69-A782-A42B018D6F79}" srcOrd="0" destOrd="0" parTransId="{9F11770E-F92D-4BEF-94B5-03FFEE78E923}" sibTransId="{65AD1578-BE51-478E-83CC-9F50256424F8}"/>
    <dgm:cxn modelId="{5F6808DB-F923-4BCA-BC16-392E66AF4909}" type="presOf" srcId="{248F7F0F-156D-404D-8676-9586B853AA29}" destId="{C5952035-C34B-487D-94B1-BD0AA3508552}" srcOrd="0" destOrd="0" presId="urn:microsoft.com/office/officeart/2005/8/layout/radial6"/>
    <dgm:cxn modelId="{F7C2E6E5-5BAB-41A4-9014-CCB1D0BFD61F}" srcId="{248F7F0F-156D-404D-8676-9586B853AA29}" destId="{4EED4D61-6F9B-4F2B-8B62-2E8F0581ECF3}" srcOrd="1" destOrd="0" parTransId="{AC17A476-62F8-4014-B1BD-CF23944848B9}" sibTransId="{F63018DB-838D-4EF2-A9F3-07D471DF1666}"/>
    <dgm:cxn modelId="{E1E33F12-42AA-4168-9D6F-A6712761CA95}" type="presOf" srcId="{4C928756-997F-4C8F-A45F-C461F9BCA09E}" destId="{E71BF8E9-3D3C-4A54-836D-B63AE41C5935}" srcOrd="0" destOrd="0" presId="urn:microsoft.com/office/officeart/2005/8/layout/radial6"/>
    <dgm:cxn modelId="{FBC29C1D-20F7-4B76-9587-E8BEA822DD47}" type="presOf" srcId="{F63018DB-838D-4EF2-A9F3-07D471DF1666}" destId="{F15BDF0B-345D-40A9-BAD3-E43E58B47B10}" srcOrd="0" destOrd="0" presId="urn:microsoft.com/office/officeart/2005/8/layout/radial6"/>
    <dgm:cxn modelId="{8C7EA018-FF8C-4390-AC70-931C05BC48DA}" type="presOf" srcId="{42595D52-200B-4C31-8F50-93EFBCD0D2DF}" destId="{4D1278F0-F1CA-4868-885D-9FBCE8B1EF6D}" srcOrd="0" destOrd="0" presId="urn:microsoft.com/office/officeart/2005/8/layout/radial6"/>
    <dgm:cxn modelId="{7760ED86-7824-4326-941F-21DD26EACF8B}" srcId="{C94F739D-4C17-44A3-9702-E2C62D263678}" destId="{248F7F0F-156D-404D-8676-9586B853AA29}" srcOrd="0" destOrd="0" parTransId="{787A2DF8-6A49-490C-85C9-0518081D523A}" sibTransId="{9456C80D-8B3F-41EA-A511-DD438F79644E}"/>
    <dgm:cxn modelId="{35D64402-8EF3-4F92-873D-16F04C68AB86}" srcId="{248F7F0F-156D-404D-8676-9586B853AA29}" destId="{4C928756-997F-4C8F-A45F-C461F9BCA09E}" srcOrd="2" destOrd="0" parTransId="{A98165CC-582C-4D2B-A166-264966C32EAB}" sibTransId="{42595D52-200B-4C31-8F50-93EFBCD0D2DF}"/>
    <dgm:cxn modelId="{0416BAC6-D919-4BFB-9D69-24B834616A76}" type="presParOf" srcId="{76496D41-1582-4ECE-83A3-F102A9BA9433}" destId="{C5952035-C34B-487D-94B1-BD0AA3508552}" srcOrd="0" destOrd="0" presId="urn:microsoft.com/office/officeart/2005/8/layout/radial6"/>
    <dgm:cxn modelId="{A04B90DE-D302-432A-BEFF-4061F78DFB1B}" type="presParOf" srcId="{76496D41-1582-4ECE-83A3-F102A9BA9433}" destId="{C095F6F4-F850-49B8-AF78-8208E37F416D}" srcOrd="1" destOrd="0" presId="urn:microsoft.com/office/officeart/2005/8/layout/radial6"/>
    <dgm:cxn modelId="{B8BAD76A-CA8A-4462-A99E-0ABEF954197F}" type="presParOf" srcId="{76496D41-1582-4ECE-83A3-F102A9BA9433}" destId="{74A277E5-E818-4DF5-97EF-CE36CF31767D}" srcOrd="2" destOrd="0" presId="urn:microsoft.com/office/officeart/2005/8/layout/radial6"/>
    <dgm:cxn modelId="{F3CC850B-6284-4B44-B130-C9C795D683B5}" type="presParOf" srcId="{76496D41-1582-4ECE-83A3-F102A9BA9433}" destId="{1B35B9BE-A7E4-43E5-930E-5C292A3A14AC}" srcOrd="3" destOrd="0" presId="urn:microsoft.com/office/officeart/2005/8/layout/radial6"/>
    <dgm:cxn modelId="{C148F463-E656-4601-9254-F3C9C3782500}" type="presParOf" srcId="{76496D41-1582-4ECE-83A3-F102A9BA9433}" destId="{07F8D06B-6BDF-4A43-ADCE-AD0B753A9564}" srcOrd="4" destOrd="0" presId="urn:microsoft.com/office/officeart/2005/8/layout/radial6"/>
    <dgm:cxn modelId="{11258CF3-CE28-478F-BBC6-38EFA6526234}" type="presParOf" srcId="{76496D41-1582-4ECE-83A3-F102A9BA9433}" destId="{992E4C73-C331-4844-B7AD-29E6836A4798}" srcOrd="5" destOrd="0" presId="urn:microsoft.com/office/officeart/2005/8/layout/radial6"/>
    <dgm:cxn modelId="{CC316AAC-9715-4A81-93D3-AFD2F803E971}" type="presParOf" srcId="{76496D41-1582-4ECE-83A3-F102A9BA9433}" destId="{F15BDF0B-345D-40A9-BAD3-E43E58B47B10}" srcOrd="6" destOrd="0" presId="urn:microsoft.com/office/officeart/2005/8/layout/radial6"/>
    <dgm:cxn modelId="{04713580-FE87-492B-A996-46E4FAE068F4}" type="presParOf" srcId="{76496D41-1582-4ECE-83A3-F102A9BA9433}" destId="{E71BF8E9-3D3C-4A54-836D-B63AE41C5935}" srcOrd="7" destOrd="0" presId="urn:microsoft.com/office/officeart/2005/8/layout/radial6"/>
    <dgm:cxn modelId="{523D0991-2F9B-497B-ACF9-16AFA848F08D}" type="presParOf" srcId="{76496D41-1582-4ECE-83A3-F102A9BA9433}" destId="{A93ACDB8-5293-4D90-A3D6-FF6E1AA19ED4}" srcOrd="8" destOrd="0" presId="urn:microsoft.com/office/officeart/2005/8/layout/radial6"/>
    <dgm:cxn modelId="{F41B16E4-FA04-43F6-894F-E1961DCEA996}" type="presParOf" srcId="{76496D41-1582-4ECE-83A3-F102A9BA9433}" destId="{4D1278F0-F1CA-4868-885D-9FBCE8B1EF6D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4F739D-4C17-44A3-9702-E2C62D263678}" type="doc">
      <dgm:prSet loTypeId="urn:microsoft.com/office/officeart/2005/8/layout/radial6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48F7F0F-156D-404D-8676-9586B853AA29}">
      <dgm:prSet phldrT="[文本]" custT="1"/>
      <dgm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28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787A2DF8-6A49-490C-85C9-0518081D523A}" type="par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9456C80D-8B3F-41EA-A511-DD438F79644E}" type="sib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683F16F-2E4A-4D69-A782-A42B018D6F79}">
      <dgm:prSet phldrT="[文本]" custT="1"/>
      <dgm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在刀刃上</a:t>
          </a:r>
          <a:endParaRPr lang="zh-CN" altLang="en-US" sz="18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9F11770E-F92D-4BEF-94B5-03FFEE78E923}" type="parTrans" cxnId="{332A1DEC-A523-44F0-83A9-A849D06217F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5AD1578-BE51-478E-83CC-9F50256424F8}" type="sibTrans" cxnId="{332A1DEC-A523-44F0-83A9-A849D06217FD}">
      <dgm:prSet/>
      <dgm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EED4D61-6F9B-4F2B-8B62-2E8F0581ECF3}">
      <dgm:prSet phldrT="[文本]" custT="1"/>
      <dgm:spPr>
        <a:xfrm>
          <a:off x="2817584" y="2200588"/>
          <a:ext cx="968050" cy="968050"/>
        </a:xfrm>
        <a:prstGeom prst="ellipse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便宜实惠</a:t>
          </a:r>
          <a:endParaRPr lang="zh-CN" altLang="en-US" sz="18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C17A476-62F8-4014-B1BD-CF23944848B9}" type="parTrans" cxnId="{F7C2E6E5-5BAB-41A4-9014-CCB1D0BFD61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F63018DB-838D-4EF2-A9F3-07D471DF1666}" type="sibTrans" cxnId="{F7C2E6E5-5BAB-41A4-9014-CCB1D0BFD61F}">
      <dgm:prSet/>
      <dgm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C928756-997F-4C8F-A45F-C461F9BCA09E}">
      <dgm:prSet phldrT="[文本]" custT="1"/>
      <dgm:spPr>
        <a:xfrm>
          <a:off x="277835" y="2200588"/>
          <a:ext cx="968050" cy="96805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把钱花完</a:t>
          </a:r>
          <a:endParaRPr lang="zh-CN" altLang="en-US" sz="18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98165CC-582C-4D2B-A166-264966C32EAB}" type="parTrans" cxnId="{35D64402-8EF3-4F92-873D-16F04C68AB8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2595D52-200B-4C31-8F50-93EFBCD0D2DF}" type="sibTrans" cxnId="{35D64402-8EF3-4F92-873D-16F04C68AB86}">
      <dgm:prSet/>
      <dgm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8416585F-FB05-47B5-9877-6F4D41123F41}">
      <dgm:prSet phldrT="[文本]"/>
      <dgm:spPr/>
      <dgm:t>
        <a:bodyPr/>
        <a:lstStyle/>
        <a:p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FF7250F2-02BF-4A63-8FFC-C97811622F30}" type="par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D4CC9372-B674-4E4B-9500-FCA131A7592C}" type="sib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76496D41-1582-4ECE-83A3-F102A9BA9433}" type="pres">
      <dgm:prSet presAssocID="{C94F739D-4C17-44A3-9702-E2C62D26367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5952035-C34B-487D-94B1-BD0AA3508552}" type="pres">
      <dgm:prSet presAssocID="{248F7F0F-156D-404D-8676-9586B853AA29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C095F6F4-F850-49B8-AF78-8208E37F416D}" type="pres">
      <dgm:prSet presAssocID="{A683F16F-2E4A-4D69-A782-A42B018D6F7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A277E5-E818-4DF5-97EF-CE36CF31767D}" type="pres">
      <dgm:prSet presAssocID="{A683F16F-2E4A-4D69-A782-A42B018D6F79}" presName="dummy" presStyleCnt="0"/>
      <dgm:spPr/>
    </dgm:pt>
    <dgm:pt modelId="{1B35B9BE-A7E4-43E5-930E-5C292A3A14AC}" type="pres">
      <dgm:prSet presAssocID="{65AD1578-BE51-478E-83CC-9F50256424F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7F8D06B-6BDF-4A43-ADCE-AD0B753A9564}" type="pres">
      <dgm:prSet presAssocID="{4EED4D61-6F9B-4F2B-8B62-2E8F0581ECF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E4C73-C331-4844-B7AD-29E6836A4798}" type="pres">
      <dgm:prSet presAssocID="{4EED4D61-6F9B-4F2B-8B62-2E8F0581ECF3}" presName="dummy" presStyleCnt="0"/>
      <dgm:spPr/>
    </dgm:pt>
    <dgm:pt modelId="{F15BDF0B-345D-40A9-BAD3-E43E58B47B10}" type="pres">
      <dgm:prSet presAssocID="{F63018DB-838D-4EF2-A9F3-07D471DF166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71BF8E9-3D3C-4A54-836D-B63AE41C5935}" type="pres">
      <dgm:prSet presAssocID="{4C928756-997F-4C8F-A45F-C461F9BCA09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3ACDB8-5293-4D90-A3D6-FF6E1AA19ED4}" type="pres">
      <dgm:prSet presAssocID="{4C928756-997F-4C8F-A45F-C461F9BCA09E}" presName="dummy" presStyleCnt="0"/>
      <dgm:spPr/>
    </dgm:pt>
    <dgm:pt modelId="{4D1278F0-F1CA-4868-885D-9FBCE8B1EF6D}" type="pres">
      <dgm:prSet presAssocID="{42595D52-200B-4C31-8F50-93EFBCD0D2DF}" presName="sibTrans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7BC7461D-F7CB-44E5-BD38-60F687BFE90F}" type="presOf" srcId="{4EED4D61-6F9B-4F2B-8B62-2E8F0581ECF3}" destId="{07F8D06B-6BDF-4A43-ADCE-AD0B753A9564}" srcOrd="0" destOrd="0" presId="urn:microsoft.com/office/officeart/2005/8/layout/radial6"/>
    <dgm:cxn modelId="{82F4A80F-CADE-41C3-B18D-4F4E0E5DF049}" type="presOf" srcId="{4C928756-997F-4C8F-A45F-C461F9BCA09E}" destId="{E71BF8E9-3D3C-4A54-836D-B63AE41C5935}" srcOrd="0" destOrd="0" presId="urn:microsoft.com/office/officeart/2005/8/layout/radial6"/>
    <dgm:cxn modelId="{87C5B5E7-7E47-48BB-87F4-E26ABCBBF36F}" type="presOf" srcId="{C94F739D-4C17-44A3-9702-E2C62D263678}" destId="{76496D41-1582-4ECE-83A3-F102A9BA9433}" srcOrd="0" destOrd="0" presId="urn:microsoft.com/office/officeart/2005/8/layout/radial6"/>
    <dgm:cxn modelId="{30373D50-00FD-4743-A379-E06C0D134F15}" srcId="{C94F739D-4C17-44A3-9702-E2C62D263678}" destId="{8416585F-FB05-47B5-9877-6F4D41123F41}" srcOrd="1" destOrd="0" parTransId="{FF7250F2-02BF-4A63-8FFC-C97811622F30}" sibTransId="{D4CC9372-B674-4E4B-9500-FCA131A7592C}"/>
    <dgm:cxn modelId="{50B15195-A0FB-4FFC-BF0F-AB6BD0C6EAE9}" type="presOf" srcId="{A683F16F-2E4A-4D69-A782-A42B018D6F79}" destId="{C095F6F4-F850-49B8-AF78-8208E37F416D}" srcOrd="0" destOrd="0" presId="urn:microsoft.com/office/officeart/2005/8/layout/radial6"/>
    <dgm:cxn modelId="{E341337B-8014-4B5B-8897-20B09044C244}" type="presOf" srcId="{248F7F0F-156D-404D-8676-9586B853AA29}" destId="{C5952035-C34B-487D-94B1-BD0AA3508552}" srcOrd="0" destOrd="0" presId="urn:microsoft.com/office/officeart/2005/8/layout/radial6"/>
    <dgm:cxn modelId="{332A1DEC-A523-44F0-83A9-A849D06217FD}" srcId="{248F7F0F-156D-404D-8676-9586B853AA29}" destId="{A683F16F-2E4A-4D69-A782-A42B018D6F79}" srcOrd="0" destOrd="0" parTransId="{9F11770E-F92D-4BEF-94B5-03FFEE78E923}" sibTransId="{65AD1578-BE51-478E-83CC-9F50256424F8}"/>
    <dgm:cxn modelId="{3E9DA6E3-3FCB-427A-85DF-1F3A181C303C}" type="presOf" srcId="{65AD1578-BE51-478E-83CC-9F50256424F8}" destId="{1B35B9BE-A7E4-43E5-930E-5C292A3A14AC}" srcOrd="0" destOrd="0" presId="urn:microsoft.com/office/officeart/2005/8/layout/radial6"/>
    <dgm:cxn modelId="{F7C2E6E5-5BAB-41A4-9014-CCB1D0BFD61F}" srcId="{248F7F0F-156D-404D-8676-9586B853AA29}" destId="{4EED4D61-6F9B-4F2B-8B62-2E8F0581ECF3}" srcOrd="1" destOrd="0" parTransId="{AC17A476-62F8-4014-B1BD-CF23944848B9}" sibTransId="{F63018DB-838D-4EF2-A9F3-07D471DF1666}"/>
    <dgm:cxn modelId="{CC79426C-C45A-4FBF-8A4B-5698C80BB937}" type="presOf" srcId="{42595D52-200B-4C31-8F50-93EFBCD0D2DF}" destId="{4D1278F0-F1CA-4868-885D-9FBCE8B1EF6D}" srcOrd="0" destOrd="0" presId="urn:microsoft.com/office/officeart/2005/8/layout/radial6"/>
    <dgm:cxn modelId="{A650076D-4B4C-4A2F-B80A-AEBB537B33C8}" type="presOf" srcId="{F63018DB-838D-4EF2-A9F3-07D471DF1666}" destId="{F15BDF0B-345D-40A9-BAD3-E43E58B47B10}" srcOrd="0" destOrd="0" presId="urn:microsoft.com/office/officeart/2005/8/layout/radial6"/>
    <dgm:cxn modelId="{7760ED86-7824-4326-941F-21DD26EACF8B}" srcId="{C94F739D-4C17-44A3-9702-E2C62D263678}" destId="{248F7F0F-156D-404D-8676-9586B853AA29}" srcOrd="0" destOrd="0" parTransId="{787A2DF8-6A49-490C-85C9-0518081D523A}" sibTransId="{9456C80D-8B3F-41EA-A511-DD438F79644E}"/>
    <dgm:cxn modelId="{35D64402-8EF3-4F92-873D-16F04C68AB86}" srcId="{248F7F0F-156D-404D-8676-9586B853AA29}" destId="{4C928756-997F-4C8F-A45F-C461F9BCA09E}" srcOrd="2" destOrd="0" parTransId="{A98165CC-582C-4D2B-A166-264966C32EAB}" sibTransId="{42595D52-200B-4C31-8F50-93EFBCD0D2DF}"/>
    <dgm:cxn modelId="{66C28AFF-E165-4453-AEE9-92C797D2BFE1}" type="presParOf" srcId="{76496D41-1582-4ECE-83A3-F102A9BA9433}" destId="{C5952035-C34B-487D-94B1-BD0AA3508552}" srcOrd="0" destOrd="0" presId="urn:microsoft.com/office/officeart/2005/8/layout/radial6"/>
    <dgm:cxn modelId="{58189330-175A-4A2C-A1AE-B783DCFD4067}" type="presParOf" srcId="{76496D41-1582-4ECE-83A3-F102A9BA9433}" destId="{C095F6F4-F850-49B8-AF78-8208E37F416D}" srcOrd="1" destOrd="0" presId="urn:microsoft.com/office/officeart/2005/8/layout/radial6"/>
    <dgm:cxn modelId="{4BDFB86B-A2AF-4ADB-BCD3-48DBE0A99AB0}" type="presParOf" srcId="{76496D41-1582-4ECE-83A3-F102A9BA9433}" destId="{74A277E5-E818-4DF5-97EF-CE36CF31767D}" srcOrd="2" destOrd="0" presId="urn:microsoft.com/office/officeart/2005/8/layout/radial6"/>
    <dgm:cxn modelId="{80AEEAAF-916F-4F28-B570-1271D7016131}" type="presParOf" srcId="{76496D41-1582-4ECE-83A3-F102A9BA9433}" destId="{1B35B9BE-A7E4-43E5-930E-5C292A3A14AC}" srcOrd="3" destOrd="0" presId="urn:microsoft.com/office/officeart/2005/8/layout/radial6"/>
    <dgm:cxn modelId="{87D4EE52-0888-46FB-A201-14243E5A4829}" type="presParOf" srcId="{76496D41-1582-4ECE-83A3-F102A9BA9433}" destId="{07F8D06B-6BDF-4A43-ADCE-AD0B753A9564}" srcOrd="4" destOrd="0" presId="urn:microsoft.com/office/officeart/2005/8/layout/radial6"/>
    <dgm:cxn modelId="{0E93C1E2-7FBF-4833-8B13-F193EDAC8976}" type="presParOf" srcId="{76496D41-1582-4ECE-83A3-F102A9BA9433}" destId="{992E4C73-C331-4844-B7AD-29E6836A4798}" srcOrd="5" destOrd="0" presId="urn:microsoft.com/office/officeart/2005/8/layout/radial6"/>
    <dgm:cxn modelId="{846F2E5C-C27A-477C-8992-647C0576DDA6}" type="presParOf" srcId="{76496D41-1582-4ECE-83A3-F102A9BA9433}" destId="{F15BDF0B-345D-40A9-BAD3-E43E58B47B10}" srcOrd="6" destOrd="0" presId="urn:microsoft.com/office/officeart/2005/8/layout/radial6"/>
    <dgm:cxn modelId="{659F304F-4D2E-4A17-B0E1-851F0658D823}" type="presParOf" srcId="{76496D41-1582-4ECE-83A3-F102A9BA9433}" destId="{E71BF8E9-3D3C-4A54-836D-B63AE41C5935}" srcOrd="7" destOrd="0" presId="urn:microsoft.com/office/officeart/2005/8/layout/radial6"/>
    <dgm:cxn modelId="{76078B27-A948-46E3-BC18-9963767ABF29}" type="presParOf" srcId="{76496D41-1582-4ECE-83A3-F102A9BA9433}" destId="{A93ACDB8-5293-4D90-A3D6-FF6E1AA19ED4}" srcOrd="8" destOrd="0" presId="urn:microsoft.com/office/officeart/2005/8/layout/radial6"/>
    <dgm:cxn modelId="{139C5C71-9AAE-44E6-BA62-B3AFB97D5B05}" type="presParOf" srcId="{76496D41-1582-4ECE-83A3-F102A9BA9433}" destId="{4D1278F0-F1CA-4868-885D-9FBCE8B1EF6D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8CAD1A-13E0-4F3F-87BD-A82DBACD1CE1}" type="doc">
      <dgm:prSet loTypeId="urn:microsoft.com/office/officeart/2005/8/layout/radial4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7379669-F41C-4CF4-ADAD-8FCB965FC9F0}">
      <dgm:prSet phldrT="[文本]" custT="1"/>
      <dgm:spPr>
        <a:xfrm>
          <a:off x="4287543" y="3571618"/>
          <a:ext cx="2177373" cy="2177373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lnSpc>
              <a:spcPct val="80000"/>
            </a:lnSpc>
            <a:spcAft>
              <a:spcPts val="0"/>
            </a:spcAft>
          </a:pPr>
          <a:r>
            <a:rPr lang="zh-CN" altLang="en-US" sz="36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如何提高效率</a:t>
          </a:r>
          <a:endParaRPr lang="zh-CN" altLang="en-US" sz="36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C01EC3AB-BBDA-487E-B934-77152383C9F4}" type="parTrans" cxnId="{F2BAACC0-6BB7-421A-BA94-C59106286009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3A1F868E-86A4-4E40-A165-6F7ABE0405C0}" type="sibTrans" cxnId="{F2BAACC0-6BB7-421A-BA94-C59106286009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3C54D111-3B81-4703-A783-267AEF41F3AA}">
      <dgm:prSet phldrT="[文本]" custT="1"/>
      <dgm:spPr>
        <a:xfrm>
          <a:off x="461160" y="4050641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最佳状态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全心专注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937729A4-D9E1-4B75-BD1D-AA9E3A881D51}" type="parTrans" cxnId="{AFAC7250-618C-4ED7-AB4F-B47C93D55B03}">
      <dgm:prSet/>
      <dgm:spPr>
        <a:xfrm rot="10800000">
          <a:off x="1223240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5B9E4440-F3C4-4D5E-AC64-EEA31E574F34}" type="sibTrans" cxnId="{AFAC7250-618C-4ED7-AB4F-B47C93D55B03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E504B8C8-D572-4C18-9C42-E37366153547}">
      <dgm:prSet phldrT="[文本]" custT="1"/>
      <dgm:spPr>
        <a:xfrm>
          <a:off x="872435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事不宜迟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速度制胜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C4FFF673-9D2E-49FB-B8CD-159AA7C56908}" type="parTrans" cxnId="{FE0A9CE4-FCCB-44D8-A8CA-C5231E9350FC}">
      <dgm:prSet/>
      <dgm:spPr>
        <a:xfrm rot="12342857">
          <a:off x="1491130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D75F9F47-316F-4165-943F-49CE492BC602}" type="sibTrans" cxnId="{FE0A9CE4-FCCB-44D8-A8CA-C5231E9350FC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F0E4F97F-3E89-4570-B0CF-148B6A06D215}">
      <dgm:prSet phldrT="[文本]" custT="1"/>
      <dgm:spPr>
        <a:xfrm>
          <a:off x="2024802" y="803703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立即去做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一次成功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4271616D-DE52-4049-AE48-3E4614EDAC86}" type="parTrans" cxnId="{A41546DA-86EF-4421-A87F-1DA83650A828}">
      <dgm:prSet/>
      <dgm:spPr>
        <a:xfrm rot="13885714">
          <a:off x="2241740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D070E4E9-9317-4642-A578-DA3F94C38D79}" type="sibTrans" cxnId="{A41546DA-86EF-4421-A87F-1DA83650A828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9F2859CF-DA95-474F-AE0E-9B0426CC8D7F}">
      <dgm:prSet phldrT="[文本]" custT="1"/>
      <dgm:spPr>
        <a:xfrm>
          <a:off x="3690022" y="1775"/>
          <a:ext cx="1524161" cy="1219328"/>
        </a:xfrm>
        <a:prstGeom prst="roundRect">
          <a:avLst>
            <a:gd name="adj" fmla="val 1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统筹安排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平行作业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15219F7-4AFF-4DAC-B683-9FD64231403A}" type="parTrans" cxnId="{1662AA96-4466-4ACD-8D2A-9B064F5B69C1}">
      <dgm:prSet/>
      <dgm:spPr>
        <a:xfrm rot="15428571">
          <a:off x="3326404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9287B5B5-8FE2-4F97-846F-E8FCAFB18673}" type="sibTrans" cxnId="{1662AA96-4466-4ACD-8D2A-9B064F5B69C1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7E068F0E-254F-40F4-A231-D37CBF57E78A}">
      <dgm:prSet phldrT="[文本]" custT="1"/>
      <dgm:spPr>
        <a:xfrm>
          <a:off x="5538276" y="1775"/>
          <a:ext cx="1524161" cy="1219328"/>
        </a:xfrm>
        <a:prstGeom prst="roundRect">
          <a:avLst>
            <a:gd name="adj" fmla="val 1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充分利用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碎块时间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EDD2F7E7-7163-45F6-89AB-B962891A0814}" type="parTrans" cxnId="{08216BCF-AB59-4614-8928-1FE58E76B840}">
      <dgm:prSet/>
      <dgm:spPr>
        <a:xfrm rot="16971429">
          <a:off x="4530289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FA6D92A1-4C8F-4EF0-BC4E-7EDD92B83770}" type="sibTrans" cxnId="{08216BCF-AB59-4614-8928-1FE58E76B840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9B0667CF-2554-4C70-9686-877CC0BE64CE}">
      <dgm:prSet phldrT="[文本]" custT="1"/>
      <dgm:spPr>
        <a:xfrm>
          <a:off x="7203495" y="803703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优化流程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简化操作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1CF58AE-5921-4717-B0E4-C83637C04AA1}" type="parTrans" cxnId="{2C2A3A9B-CD17-4DD8-8B8C-22DB673C86EF}">
      <dgm:prSet/>
      <dgm:spPr>
        <a:xfrm rot="18514286">
          <a:off x="5614953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C32142DA-92F1-4991-A13F-F5A664C90579}" type="sibTrans" cxnId="{2C2A3A9B-CD17-4DD8-8B8C-22DB673C86EF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0F91DC15-B7BD-41B1-8CE0-40229B3BA46B}">
      <dgm:prSet phldrT="[文本]" custT="1"/>
      <dgm:spPr>
        <a:xfrm>
          <a:off x="8767138" y="4050641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选择效率更高的工具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11D67941-9891-4450-A7C9-3C6E04EF415B}" type="parTrans" cxnId="{10F1CA6D-193F-4B87-8AC4-61E850FB492C}">
      <dgm:prSet/>
      <dgm:spPr>
        <a:xfrm>
          <a:off x="6633453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/>
        </a:p>
      </dgm:t>
    </dgm:pt>
    <dgm:pt modelId="{743F8683-F474-4B51-8C15-1E1C1CFE2BCD}" type="sibTrans" cxnId="{10F1CA6D-193F-4B87-8AC4-61E850FB492C}">
      <dgm:prSet/>
      <dgm:spPr/>
      <dgm:t>
        <a:bodyPr/>
        <a:lstStyle/>
        <a:p>
          <a:endParaRPr lang="zh-CN" altLang="en-US"/>
        </a:p>
      </dgm:t>
    </dgm:pt>
    <dgm:pt modelId="{6BA9ECFD-3A31-409A-B64E-976FAB6E8DDD}">
      <dgm:prSet phldrT="[文本]" custT="1"/>
      <dgm:spPr>
        <a:xfrm>
          <a:off x="8355863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整理整顿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快速定位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4B782A30-5012-43AE-ACBE-CAC959A86484}" type="parTrans" cxnId="{4CF4FC31-99B1-46BB-9B53-D69C8D5C2A59}">
      <dgm:prSet/>
      <dgm:spPr>
        <a:xfrm rot="20057143">
          <a:off x="6365563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/>
        </a:p>
      </dgm:t>
    </dgm:pt>
    <dgm:pt modelId="{93AE4285-2C89-41D6-A0BB-A2C406658AE6}" type="sibTrans" cxnId="{4CF4FC31-99B1-46BB-9B53-D69C8D5C2A59}">
      <dgm:prSet/>
      <dgm:spPr/>
      <dgm:t>
        <a:bodyPr/>
        <a:lstStyle/>
        <a:p>
          <a:endParaRPr lang="zh-CN" altLang="en-US"/>
        </a:p>
      </dgm:t>
    </dgm:pt>
    <dgm:pt modelId="{C5F9E084-3AE6-4A1C-93C2-3DA157303DDB}" type="pres">
      <dgm:prSet presAssocID="{818CAD1A-13E0-4F3F-87BD-A82DBACD1CE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A0FD9EF-9B77-44D7-94E1-5720F79BD140}" type="pres">
      <dgm:prSet presAssocID="{27379669-F41C-4CF4-ADAD-8FCB965FC9F0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9B23686A-3BF8-4FDA-A103-ABBA6D193203}" type="pres">
      <dgm:prSet presAssocID="{937729A4-D9E1-4B75-BD1D-AA9E3A881D51}" presName="parTrans" presStyleLbl="bgSibTrans2D1" presStyleIdx="0" presStyleCnt="8"/>
      <dgm:spPr/>
      <dgm:t>
        <a:bodyPr/>
        <a:lstStyle/>
        <a:p>
          <a:endParaRPr lang="zh-CN" altLang="en-US"/>
        </a:p>
      </dgm:t>
    </dgm:pt>
    <dgm:pt modelId="{F4044308-19DB-4175-9494-FADEA42A82DB}" type="pres">
      <dgm:prSet presAssocID="{3C54D111-3B81-4703-A783-267AEF41F3A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8BA28D-AEA5-46C9-925E-77B64DA18980}" type="pres">
      <dgm:prSet presAssocID="{C4FFF673-9D2E-49FB-B8CD-159AA7C56908}" presName="parTrans" presStyleLbl="bgSibTrans2D1" presStyleIdx="1" presStyleCnt="8"/>
      <dgm:spPr/>
      <dgm:t>
        <a:bodyPr/>
        <a:lstStyle/>
        <a:p>
          <a:endParaRPr lang="zh-CN" altLang="en-US"/>
        </a:p>
      </dgm:t>
    </dgm:pt>
    <dgm:pt modelId="{B88D02EC-3284-4240-AD75-7C88AF8BBD4F}" type="pres">
      <dgm:prSet presAssocID="{E504B8C8-D572-4C18-9C42-E37366153547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5A2054-D081-4950-8B4F-48CE0BD67EBF}" type="pres">
      <dgm:prSet presAssocID="{4271616D-DE52-4049-AE48-3E4614EDAC86}" presName="parTrans" presStyleLbl="bgSibTrans2D1" presStyleIdx="2" presStyleCnt="8"/>
      <dgm:spPr/>
      <dgm:t>
        <a:bodyPr/>
        <a:lstStyle/>
        <a:p>
          <a:endParaRPr lang="zh-CN" altLang="en-US"/>
        </a:p>
      </dgm:t>
    </dgm:pt>
    <dgm:pt modelId="{63143155-2B4F-478C-B11D-02827E9B730E}" type="pres">
      <dgm:prSet presAssocID="{F0E4F97F-3E89-4570-B0CF-148B6A06D215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37E36B-B6EB-4BA8-AFB4-1ECACD3F3DCD}" type="pres">
      <dgm:prSet presAssocID="{A15219F7-4AFF-4DAC-B683-9FD64231403A}" presName="parTrans" presStyleLbl="bgSibTrans2D1" presStyleIdx="3" presStyleCnt="8"/>
      <dgm:spPr/>
      <dgm:t>
        <a:bodyPr/>
        <a:lstStyle/>
        <a:p>
          <a:endParaRPr lang="zh-CN" altLang="en-US"/>
        </a:p>
      </dgm:t>
    </dgm:pt>
    <dgm:pt modelId="{089DB7C1-6666-4573-BA47-281CC4662F09}" type="pres">
      <dgm:prSet presAssocID="{9F2859CF-DA95-474F-AE0E-9B0426CC8D7F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58775A-813D-4C50-B0B1-A7EF7AB9C39A}" type="pres">
      <dgm:prSet presAssocID="{EDD2F7E7-7163-45F6-89AB-B962891A0814}" presName="parTrans" presStyleLbl="bgSibTrans2D1" presStyleIdx="4" presStyleCnt="8"/>
      <dgm:spPr/>
      <dgm:t>
        <a:bodyPr/>
        <a:lstStyle/>
        <a:p>
          <a:endParaRPr lang="zh-CN" altLang="en-US"/>
        </a:p>
      </dgm:t>
    </dgm:pt>
    <dgm:pt modelId="{C549750B-92ED-4D1D-91DB-0A2C32D383DA}" type="pres">
      <dgm:prSet presAssocID="{7E068F0E-254F-40F4-A231-D37CBF57E78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9E1B14-34B9-4592-9B46-0CF68A1D65FB}" type="pres">
      <dgm:prSet presAssocID="{A1CF58AE-5921-4717-B0E4-C83637C04AA1}" presName="parTrans" presStyleLbl="bgSibTrans2D1" presStyleIdx="5" presStyleCnt="8"/>
      <dgm:spPr/>
      <dgm:t>
        <a:bodyPr/>
        <a:lstStyle/>
        <a:p>
          <a:endParaRPr lang="zh-CN" altLang="en-US"/>
        </a:p>
      </dgm:t>
    </dgm:pt>
    <dgm:pt modelId="{2614F0A8-7B7B-4637-B2B4-8E9FB8059081}" type="pres">
      <dgm:prSet presAssocID="{9B0667CF-2554-4C70-9686-877CC0BE64CE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D14ABA-C6A7-4C72-895A-5398F91A15CE}" type="pres">
      <dgm:prSet presAssocID="{4B782A30-5012-43AE-ACBE-CAC959A86484}" presName="parTrans" presStyleLbl="bgSibTrans2D1" presStyleIdx="6" presStyleCnt="8"/>
      <dgm:spPr/>
      <dgm:t>
        <a:bodyPr/>
        <a:lstStyle/>
        <a:p>
          <a:endParaRPr lang="zh-CN" altLang="en-US"/>
        </a:p>
      </dgm:t>
    </dgm:pt>
    <dgm:pt modelId="{7059276C-84E7-417F-B1C0-484D914CFA5A}" type="pres">
      <dgm:prSet presAssocID="{6BA9ECFD-3A31-409A-B64E-976FAB6E8DDD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6E6840-BE36-4547-A538-5369AB0439EA}" type="pres">
      <dgm:prSet presAssocID="{11D67941-9891-4450-A7C9-3C6E04EF415B}" presName="parTrans" presStyleLbl="bgSibTrans2D1" presStyleIdx="7" presStyleCnt="8"/>
      <dgm:spPr/>
      <dgm:t>
        <a:bodyPr/>
        <a:lstStyle/>
        <a:p>
          <a:endParaRPr lang="zh-CN" altLang="en-US"/>
        </a:p>
      </dgm:t>
    </dgm:pt>
    <dgm:pt modelId="{18C439A7-FBF3-4DAF-BA81-8DC890955250}" type="pres">
      <dgm:prSet presAssocID="{0F91DC15-B7BD-41B1-8CE0-40229B3BA46B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4D93E-5257-40D9-AC79-F41E1398F676}" type="presOf" srcId="{7E068F0E-254F-40F4-A231-D37CBF57E78A}" destId="{C549750B-92ED-4D1D-91DB-0A2C32D383DA}" srcOrd="0" destOrd="0" presId="urn:microsoft.com/office/officeart/2005/8/layout/radial4"/>
    <dgm:cxn modelId="{2C2A3A9B-CD17-4DD8-8B8C-22DB673C86EF}" srcId="{27379669-F41C-4CF4-ADAD-8FCB965FC9F0}" destId="{9B0667CF-2554-4C70-9686-877CC0BE64CE}" srcOrd="5" destOrd="0" parTransId="{A1CF58AE-5921-4717-B0E4-C83637C04AA1}" sibTransId="{C32142DA-92F1-4991-A13F-F5A664C90579}"/>
    <dgm:cxn modelId="{55FA330E-D6FD-4531-9867-C0E939FF7906}" type="presOf" srcId="{937729A4-D9E1-4B75-BD1D-AA9E3A881D51}" destId="{9B23686A-3BF8-4FDA-A103-ABBA6D193203}" srcOrd="0" destOrd="0" presId="urn:microsoft.com/office/officeart/2005/8/layout/radial4"/>
    <dgm:cxn modelId="{10F1CA6D-193F-4B87-8AC4-61E850FB492C}" srcId="{27379669-F41C-4CF4-ADAD-8FCB965FC9F0}" destId="{0F91DC15-B7BD-41B1-8CE0-40229B3BA46B}" srcOrd="7" destOrd="0" parTransId="{11D67941-9891-4450-A7C9-3C6E04EF415B}" sibTransId="{743F8683-F474-4B51-8C15-1E1C1CFE2BCD}"/>
    <dgm:cxn modelId="{1662AA96-4466-4ACD-8D2A-9B064F5B69C1}" srcId="{27379669-F41C-4CF4-ADAD-8FCB965FC9F0}" destId="{9F2859CF-DA95-474F-AE0E-9B0426CC8D7F}" srcOrd="3" destOrd="0" parTransId="{A15219F7-4AFF-4DAC-B683-9FD64231403A}" sibTransId="{9287B5B5-8FE2-4F97-846F-E8FCAFB18673}"/>
    <dgm:cxn modelId="{E3F6EA76-D470-4641-A243-7CA263114A5A}" type="presOf" srcId="{A1CF58AE-5921-4717-B0E4-C83637C04AA1}" destId="{ED9E1B14-34B9-4592-9B46-0CF68A1D65FB}" srcOrd="0" destOrd="0" presId="urn:microsoft.com/office/officeart/2005/8/layout/radial4"/>
    <dgm:cxn modelId="{61E9890C-C639-4647-82F4-945F0AD024BD}" type="presOf" srcId="{9B0667CF-2554-4C70-9686-877CC0BE64CE}" destId="{2614F0A8-7B7B-4637-B2B4-8E9FB8059081}" srcOrd="0" destOrd="0" presId="urn:microsoft.com/office/officeart/2005/8/layout/radial4"/>
    <dgm:cxn modelId="{5564E118-5902-4CA5-9255-D26B1A8D74B8}" type="presOf" srcId="{A15219F7-4AFF-4DAC-B683-9FD64231403A}" destId="{BC37E36B-B6EB-4BA8-AFB4-1ECACD3F3DCD}" srcOrd="0" destOrd="0" presId="urn:microsoft.com/office/officeart/2005/8/layout/radial4"/>
    <dgm:cxn modelId="{1677EFB4-BA6A-4C69-A3D1-3050A230F0D9}" type="presOf" srcId="{27379669-F41C-4CF4-ADAD-8FCB965FC9F0}" destId="{AA0FD9EF-9B77-44D7-94E1-5720F79BD140}" srcOrd="0" destOrd="0" presId="urn:microsoft.com/office/officeart/2005/8/layout/radial4"/>
    <dgm:cxn modelId="{A41546DA-86EF-4421-A87F-1DA83650A828}" srcId="{27379669-F41C-4CF4-ADAD-8FCB965FC9F0}" destId="{F0E4F97F-3E89-4570-B0CF-148B6A06D215}" srcOrd="2" destOrd="0" parTransId="{4271616D-DE52-4049-AE48-3E4614EDAC86}" sibTransId="{D070E4E9-9317-4642-A578-DA3F94C38D79}"/>
    <dgm:cxn modelId="{A331E639-D54A-4B84-AC77-2247DA23B323}" type="presOf" srcId="{4B782A30-5012-43AE-ACBE-CAC959A86484}" destId="{B8D14ABA-C6A7-4C72-895A-5398F91A15CE}" srcOrd="0" destOrd="0" presId="urn:microsoft.com/office/officeart/2005/8/layout/radial4"/>
    <dgm:cxn modelId="{C91C92B6-77C6-4B75-B49E-F48D42E9E240}" type="presOf" srcId="{6BA9ECFD-3A31-409A-B64E-976FAB6E8DDD}" destId="{7059276C-84E7-417F-B1C0-484D914CFA5A}" srcOrd="0" destOrd="0" presId="urn:microsoft.com/office/officeart/2005/8/layout/radial4"/>
    <dgm:cxn modelId="{AFAC7250-618C-4ED7-AB4F-B47C93D55B03}" srcId="{27379669-F41C-4CF4-ADAD-8FCB965FC9F0}" destId="{3C54D111-3B81-4703-A783-267AEF41F3AA}" srcOrd="0" destOrd="0" parTransId="{937729A4-D9E1-4B75-BD1D-AA9E3A881D51}" sibTransId="{5B9E4440-F3C4-4D5E-AC64-EEA31E574F34}"/>
    <dgm:cxn modelId="{F2BAACC0-6BB7-421A-BA94-C59106286009}" srcId="{818CAD1A-13E0-4F3F-87BD-A82DBACD1CE1}" destId="{27379669-F41C-4CF4-ADAD-8FCB965FC9F0}" srcOrd="0" destOrd="0" parTransId="{C01EC3AB-BBDA-487E-B934-77152383C9F4}" sibTransId="{3A1F868E-86A4-4E40-A165-6F7ABE0405C0}"/>
    <dgm:cxn modelId="{1756AEBA-C8CB-4C58-A8C8-0C4576B47861}" type="presOf" srcId="{9F2859CF-DA95-474F-AE0E-9B0426CC8D7F}" destId="{089DB7C1-6666-4573-BA47-281CC4662F09}" srcOrd="0" destOrd="0" presId="urn:microsoft.com/office/officeart/2005/8/layout/radial4"/>
    <dgm:cxn modelId="{FE0A9CE4-FCCB-44D8-A8CA-C5231E9350FC}" srcId="{27379669-F41C-4CF4-ADAD-8FCB965FC9F0}" destId="{E504B8C8-D572-4C18-9C42-E37366153547}" srcOrd="1" destOrd="0" parTransId="{C4FFF673-9D2E-49FB-B8CD-159AA7C56908}" sibTransId="{D75F9F47-316F-4165-943F-49CE492BC602}"/>
    <dgm:cxn modelId="{CCC2B4C4-C668-4DAC-BCC9-AB2619D94E9E}" type="presOf" srcId="{EDD2F7E7-7163-45F6-89AB-B962891A0814}" destId="{9F58775A-813D-4C50-B0B1-A7EF7AB9C39A}" srcOrd="0" destOrd="0" presId="urn:microsoft.com/office/officeart/2005/8/layout/radial4"/>
    <dgm:cxn modelId="{08216BCF-AB59-4614-8928-1FE58E76B840}" srcId="{27379669-F41C-4CF4-ADAD-8FCB965FC9F0}" destId="{7E068F0E-254F-40F4-A231-D37CBF57E78A}" srcOrd="4" destOrd="0" parTransId="{EDD2F7E7-7163-45F6-89AB-B962891A0814}" sibTransId="{FA6D92A1-4C8F-4EF0-BC4E-7EDD92B83770}"/>
    <dgm:cxn modelId="{D4AB24F5-8AA2-437C-9B8B-0C95F8A1E578}" type="presOf" srcId="{11D67941-9891-4450-A7C9-3C6E04EF415B}" destId="{0A6E6840-BE36-4547-A538-5369AB0439EA}" srcOrd="0" destOrd="0" presId="urn:microsoft.com/office/officeart/2005/8/layout/radial4"/>
    <dgm:cxn modelId="{4CF4FC31-99B1-46BB-9B53-D69C8D5C2A59}" srcId="{27379669-F41C-4CF4-ADAD-8FCB965FC9F0}" destId="{6BA9ECFD-3A31-409A-B64E-976FAB6E8DDD}" srcOrd="6" destOrd="0" parTransId="{4B782A30-5012-43AE-ACBE-CAC959A86484}" sibTransId="{93AE4285-2C89-41D6-A0BB-A2C406658AE6}"/>
    <dgm:cxn modelId="{BFBE262E-3377-4E34-A87B-549E8A72A0A2}" type="presOf" srcId="{4271616D-DE52-4049-AE48-3E4614EDAC86}" destId="{B65A2054-D081-4950-8B4F-48CE0BD67EBF}" srcOrd="0" destOrd="0" presId="urn:microsoft.com/office/officeart/2005/8/layout/radial4"/>
    <dgm:cxn modelId="{EE7B6283-36B6-432D-8E59-BB07498E46E0}" type="presOf" srcId="{0F91DC15-B7BD-41B1-8CE0-40229B3BA46B}" destId="{18C439A7-FBF3-4DAF-BA81-8DC890955250}" srcOrd="0" destOrd="0" presId="urn:microsoft.com/office/officeart/2005/8/layout/radial4"/>
    <dgm:cxn modelId="{EA57F3C8-9DAE-45A2-BB44-4919FA37BE10}" type="presOf" srcId="{E504B8C8-D572-4C18-9C42-E37366153547}" destId="{B88D02EC-3284-4240-AD75-7C88AF8BBD4F}" srcOrd="0" destOrd="0" presId="urn:microsoft.com/office/officeart/2005/8/layout/radial4"/>
    <dgm:cxn modelId="{EAFAA1BB-3B65-45B6-B290-B00F9C443D3C}" type="presOf" srcId="{C4FFF673-9D2E-49FB-B8CD-159AA7C56908}" destId="{8C8BA28D-AEA5-46C9-925E-77B64DA18980}" srcOrd="0" destOrd="0" presId="urn:microsoft.com/office/officeart/2005/8/layout/radial4"/>
    <dgm:cxn modelId="{54DF8985-9397-4A00-82CA-E92F5D1ED0B3}" type="presOf" srcId="{818CAD1A-13E0-4F3F-87BD-A82DBACD1CE1}" destId="{C5F9E084-3AE6-4A1C-93C2-3DA157303DDB}" srcOrd="0" destOrd="0" presId="urn:microsoft.com/office/officeart/2005/8/layout/radial4"/>
    <dgm:cxn modelId="{7730108B-3CB2-4D54-8803-E0F7088F6AF5}" type="presOf" srcId="{F0E4F97F-3E89-4570-B0CF-148B6A06D215}" destId="{63143155-2B4F-478C-B11D-02827E9B730E}" srcOrd="0" destOrd="0" presId="urn:microsoft.com/office/officeart/2005/8/layout/radial4"/>
    <dgm:cxn modelId="{B03F986A-58B3-486E-9288-C662A96D8310}" type="presOf" srcId="{3C54D111-3B81-4703-A783-267AEF41F3AA}" destId="{F4044308-19DB-4175-9494-FADEA42A82DB}" srcOrd="0" destOrd="0" presId="urn:microsoft.com/office/officeart/2005/8/layout/radial4"/>
    <dgm:cxn modelId="{C296A239-DC34-4D4B-AB80-F6C23A662E42}" type="presParOf" srcId="{C5F9E084-3AE6-4A1C-93C2-3DA157303DDB}" destId="{AA0FD9EF-9B77-44D7-94E1-5720F79BD140}" srcOrd="0" destOrd="0" presId="urn:microsoft.com/office/officeart/2005/8/layout/radial4"/>
    <dgm:cxn modelId="{F453BBA1-0A0B-46F8-9D8A-91DDF88FB6CA}" type="presParOf" srcId="{C5F9E084-3AE6-4A1C-93C2-3DA157303DDB}" destId="{9B23686A-3BF8-4FDA-A103-ABBA6D193203}" srcOrd="1" destOrd="0" presId="urn:microsoft.com/office/officeart/2005/8/layout/radial4"/>
    <dgm:cxn modelId="{556D38D7-B0E3-4FC4-8EE2-1FAE9D1A83C1}" type="presParOf" srcId="{C5F9E084-3AE6-4A1C-93C2-3DA157303DDB}" destId="{F4044308-19DB-4175-9494-FADEA42A82DB}" srcOrd="2" destOrd="0" presId="urn:microsoft.com/office/officeart/2005/8/layout/radial4"/>
    <dgm:cxn modelId="{090F6F9C-0AAB-4F87-B3AD-3A7A4F04BC7E}" type="presParOf" srcId="{C5F9E084-3AE6-4A1C-93C2-3DA157303DDB}" destId="{8C8BA28D-AEA5-46C9-925E-77B64DA18980}" srcOrd="3" destOrd="0" presId="urn:microsoft.com/office/officeart/2005/8/layout/radial4"/>
    <dgm:cxn modelId="{B15AB782-C494-4818-BB6C-BE4E818683D0}" type="presParOf" srcId="{C5F9E084-3AE6-4A1C-93C2-3DA157303DDB}" destId="{B88D02EC-3284-4240-AD75-7C88AF8BBD4F}" srcOrd="4" destOrd="0" presId="urn:microsoft.com/office/officeart/2005/8/layout/radial4"/>
    <dgm:cxn modelId="{05B753FB-EE59-44E4-86AD-63346A3CA17B}" type="presParOf" srcId="{C5F9E084-3AE6-4A1C-93C2-3DA157303DDB}" destId="{B65A2054-D081-4950-8B4F-48CE0BD67EBF}" srcOrd="5" destOrd="0" presId="urn:microsoft.com/office/officeart/2005/8/layout/radial4"/>
    <dgm:cxn modelId="{00BDEBF2-F604-475E-AD43-216B3B695E48}" type="presParOf" srcId="{C5F9E084-3AE6-4A1C-93C2-3DA157303DDB}" destId="{63143155-2B4F-478C-B11D-02827E9B730E}" srcOrd="6" destOrd="0" presId="urn:microsoft.com/office/officeart/2005/8/layout/radial4"/>
    <dgm:cxn modelId="{89DA4FE6-1AD2-4DF9-97DC-7AB5C26595FA}" type="presParOf" srcId="{C5F9E084-3AE6-4A1C-93C2-3DA157303DDB}" destId="{BC37E36B-B6EB-4BA8-AFB4-1ECACD3F3DCD}" srcOrd="7" destOrd="0" presId="urn:microsoft.com/office/officeart/2005/8/layout/radial4"/>
    <dgm:cxn modelId="{B14F2A3D-4ABB-490D-BA91-15E79ABB05A9}" type="presParOf" srcId="{C5F9E084-3AE6-4A1C-93C2-3DA157303DDB}" destId="{089DB7C1-6666-4573-BA47-281CC4662F09}" srcOrd="8" destOrd="0" presId="urn:microsoft.com/office/officeart/2005/8/layout/radial4"/>
    <dgm:cxn modelId="{5197E227-0692-4FAF-93FD-4E3AE9F86BD4}" type="presParOf" srcId="{C5F9E084-3AE6-4A1C-93C2-3DA157303DDB}" destId="{9F58775A-813D-4C50-B0B1-A7EF7AB9C39A}" srcOrd="9" destOrd="0" presId="urn:microsoft.com/office/officeart/2005/8/layout/radial4"/>
    <dgm:cxn modelId="{E107F0FD-85E3-497D-9078-ACE96738C950}" type="presParOf" srcId="{C5F9E084-3AE6-4A1C-93C2-3DA157303DDB}" destId="{C549750B-92ED-4D1D-91DB-0A2C32D383DA}" srcOrd="10" destOrd="0" presId="urn:microsoft.com/office/officeart/2005/8/layout/radial4"/>
    <dgm:cxn modelId="{93279EAF-21FC-4343-BD2D-EA2EFD4FD10D}" type="presParOf" srcId="{C5F9E084-3AE6-4A1C-93C2-3DA157303DDB}" destId="{ED9E1B14-34B9-4592-9B46-0CF68A1D65FB}" srcOrd="11" destOrd="0" presId="urn:microsoft.com/office/officeart/2005/8/layout/radial4"/>
    <dgm:cxn modelId="{B2EF7524-CEBF-4EE7-9785-286267FC4FA8}" type="presParOf" srcId="{C5F9E084-3AE6-4A1C-93C2-3DA157303DDB}" destId="{2614F0A8-7B7B-4637-B2B4-8E9FB8059081}" srcOrd="12" destOrd="0" presId="urn:microsoft.com/office/officeart/2005/8/layout/radial4"/>
    <dgm:cxn modelId="{14266AB3-C8A7-486E-861E-73C9ACD59EFF}" type="presParOf" srcId="{C5F9E084-3AE6-4A1C-93C2-3DA157303DDB}" destId="{B8D14ABA-C6A7-4C72-895A-5398F91A15CE}" srcOrd="13" destOrd="0" presId="urn:microsoft.com/office/officeart/2005/8/layout/radial4"/>
    <dgm:cxn modelId="{D51F7466-E842-4915-B108-5BC1C5D88868}" type="presParOf" srcId="{C5F9E084-3AE6-4A1C-93C2-3DA157303DDB}" destId="{7059276C-84E7-417F-B1C0-484D914CFA5A}" srcOrd="14" destOrd="0" presId="urn:microsoft.com/office/officeart/2005/8/layout/radial4"/>
    <dgm:cxn modelId="{409DBDA9-B9D6-467D-BF75-DCFD0A2DD33B}" type="presParOf" srcId="{C5F9E084-3AE6-4A1C-93C2-3DA157303DDB}" destId="{0A6E6840-BE36-4547-A538-5369AB0439EA}" srcOrd="15" destOrd="0" presId="urn:microsoft.com/office/officeart/2005/8/layout/radial4"/>
    <dgm:cxn modelId="{0B5C8BEE-DFBC-48B5-B2E8-84B4918408DF}" type="presParOf" srcId="{C5F9E084-3AE6-4A1C-93C2-3DA157303DDB}" destId="{18C439A7-FBF3-4DAF-BA81-8DC890955250}" srcOrd="1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278F0-F1CA-4868-885D-9FBCE8B1EF6D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C0504D"/>
        </a:solidFill>
        <a:ln w="38100" cap="flat" cmpd="sng" algn="ctr">
          <a:noFill/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F15BDF0B-345D-40A9-BAD3-E43E58B47B10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35B9BE-A7E4-43E5-930E-5C292A3A14AC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8064A2"/>
        </a:solidFill>
        <a:ln w="38100" cap="flat" cmpd="sng" algn="ctr">
          <a:noFill/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</dsp:sp>
    <dsp:sp modelId="{C5952035-C34B-487D-94B1-BD0AA3508552}">
      <dsp:nvSpPr>
        <dsp:cNvPr id="0" name=""/>
        <dsp:cNvSpPr/>
      </dsp:nvSpPr>
      <dsp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542795" y="1462511"/>
        <a:ext cx="977879" cy="977879"/>
      </dsp:txXfrm>
    </dsp:sp>
    <dsp:sp modelId="{C095F6F4-F850-49B8-AF78-8208E37F416D}">
      <dsp:nvSpPr>
        <dsp:cNvPr id="0" name=""/>
        <dsp:cNvSpPr/>
      </dsp:nvSpPr>
      <dsp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效能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689478" y="142869"/>
        <a:ext cx="684514" cy="684514"/>
      </dsp:txXfrm>
    </dsp:sp>
    <dsp:sp modelId="{07F8D06B-6BDF-4A43-ADCE-AD0B753A9564}">
      <dsp:nvSpPr>
        <dsp:cNvPr id="0" name=""/>
        <dsp:cNvSpPr/>
      </dsp:nvSpPr>
      <dsp:spPr>
        <a:xfrm>
          <a:off x="2817584" y="2200588"/>
          <a:ext cx="968050" cy="968050"/>
        </a:xfrm>
        <a:prstGeom prst="ellipse">
          <a:avLst/>
        </a:prstGeom>
        <a:solidFill>
          <a:srgbClr val="8064A2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勤恳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959352" y="2342356"/>
        <a:ext cx="684514" cy="684514"/>
      </dsp:txXfrm>
    </dsp:sp>
    <dsp:sp modelId="{E71BF8E9-3D3C-4A54-836D-B63AE41C5935}">
      <dsp:nvSpPr>
        <dsp:cNvPr id="0" name=""/>
        <dsp:cNvSpPr/>
      </dsp:nvSpPr>
      <dsp:spPr>
        <a:xfrm>
          <a:off x="277835" y="2200588"/>
          <a:ext cx="968050" cy="968050"/>
        </a:xfrm>
        <a:prstGeom prst="ellipse">
          <a:avLst/>
        </a:prstGeom>
        <a:solidFill>
          <a:srgbClr val="9BBB59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效率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19603" y="2342356"/>
        <a:ext cx="684514" cy="684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278F0-F1CA-4868-885D-9FBCE8B1EF6D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15BDF0B-345D-40A9-BAD3-E43E58B47B10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35B9BE-A7E4-43E5-930E-5C292A3A14AC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952035-C34B-487D-94B1-BD0AA3508552}">
      <dsp:nvSpPr>
        <dsp:cNvPr id="0" name=""/>
        <dsp:cNvSpPr/>
      </dsp:nvSpPr>
      <dsp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542795" y="1462511"/>
        <a:ext cx="977879" cy="977879"/>
      </dsp:txXfrm>
    </dsp:sp>
    <dsp:sp modelId="{C095F6F4-F850-49B8-AF78-8208E37F416D}">
      <dsp:nvSpPr>
        <dsp:cNvPr id="0" name=""/>
        <dsp:cNvSpPr/>
      </dsp:nvSpPr>
      <dsp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在刀刃上</a:t>
          </a:r>
          <a:endParaRPr lang="zh-CN" altLang="en-US" sz="18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689478" y="142869"/>
        <a:ext cx="684514" cy="684514"/>
      </dsp:txXfrm>
    </dsp:sp>
    <dsp:sp modelId="{07F8D06B-6BDF-4A43-ADCE-AD0B753A9564}">
      <dsp:nvSpPr>
        <dsp:cNvPr id="0" name=""/>
        <dsp:cNvSpPr/>
      </dsp:nvSpPr>
      <dsp:spPr>
        <a:xfrm>
          <a:off x="2817584" y="2200588"/>
          <a:ext cx="968050" cy="968050"/>
        </a:xfrm>
        <a:prstGeom prst="ellipse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便宜实惠</a:t>
          </a:r>
          <a:endParaRPr lang="zh-CN" altLang="en-US" sz="18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959352" y="2342356"/>
        <a:ext cx="684514" cy="684514"/>
      </dsp:txXfrm>
    </dsp:sp>
    <dsp:sp modelId="{E71BF8E9-3D3C-4A54-836D-B63AE41C5935}">
      <dsp:nvSpPr>
        <dsp:cNvPr id="0" name=""/>
        <dsp:cNvSpPr/>
      </dsp:nvSpPr>
      <dsp:spPr>
        <a:xfrm>
          <a:off x="277835" y="2200588"/>
          <a:ext cx="968050" cy="96805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把钱花完</a:t>
          </a:r>
          <a:endParaRPr lang="zh-CN" altLang="en-US" sz="18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19603" y="2342356"/>
        <a:ext cx="684514" cy="684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0FD9EF-9B77-44D7-94E1-5720F79BD140}">
      <dsp:nvSpPr>
        <dsp:cNvPr id="0" name=""/>
        <dsp:cNvSpPr/>
      </dsp:nvSpPr>
      <dsp:spPr>
        <a:xfrm>
          <a:off x="4287543" y="3571618"/>
          <a:ext cx="2177373" cy="2177373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8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36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如何提高效率</a:t>
          </a:r>
          <a:endParaRPr lang="zh-CN" altLang="en-US" sz="36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606412" y="3890487"/>
        <a:ext cx="1539635" cy="1539635"/>
      </dsp:txXfrm>
    </dsp:sp>
    <dsp:sp modelId="{9B23686A-3BF8-4FDA-A103-ABBA6D193203}">
      <dsp:nvSpPr>
        <dsp:cNvPr id="0" name=""/>
        <dsp:cNvSpPr/>
      </dsp:nvSpPr>
      <dsp:spPr>
        <a:xfrm rot="10800000">
          <a:off x="1223240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044308-19DB-4175-9494-FADEA42A82DB}">
      <dsp:nvSpPr>
        <dsp:cNvPr id="0" name=""/>
        <dsp:cNvSpPr/>
      </dsp:nvSpPr>
      <dsp:spPr>
        <a:xfrm>
          <a:off x="461160" y="4050641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最佳状态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全心专注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96873" y="4086354"/>
        <a:ext cx="1452735" cy="1147902"/>
      </dsp:txXfrm>
    </dsp:sp>
    <dsp:sp modelId="{8C8BA28D-AEA5-46C9-925E-77B64DA18980}">
      <dsp:nvSpPr>
        <dsp:cNvPr id="0" name=""/>
        <dsp:cNvSpPr/>
      </dsp:nvSpPr>
      <dsp:spPr>
        <a:xfrm rot="12342857">
          <a:off x="1491130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8D02EC-3284-4240-AD75-7C88AF8BBD4F}">
      <dsp:nvSpPr>
        <dsp:cNvPr id="0" name=""/>
        <dsp:cNvSpPr/>
      </dsp:nvSpPr>
      <dsp:spPr>
        <a:xfrm>
          <a:off x="872435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事不宜迟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速度制胜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908148" y="2284439"/>
        <a:ext cx="1452735" cy="1147902"/>
      </dsp:txXfrm>
    </dsp:sp>
    <dsp:sp modelId="{B65A2054-D081-4950-8B4F-48CE0BD67EBF}">
      <dsp:nvSpPr>
        <dsp:cNvPr id="0" name=""/>
        <dsp:cNvSpPr/>
      </dsp:nvSpPr>
      <dsp:spPr>
        <a:xfrm rot="13885714">
          <a:off x="2241740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3143155-2B4F-478C-B11D-02827E9B730E}">
      <dsp:nvSpPr>
        <dsp:cNvPr id="0" name=""/>
        <dsp:cNvSpPr/>
      </dsp:nvSpPr>
      <dsp:spPr>
        <a:xfrm>
          <a:off x="2024802" y="803703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立即去做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一次成功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060515" y="839416"/>
        <a:ext cx="1452735" cy="1147902"/>
      </dsp:txXfrm>
    </dsp:sp>
    <dsp:sp modelId="{BC37E36B-B6EB-4BA8-AFB4-1ECACD3F3DCD}">
      <dsp:nvSpPr>
        <dsp:cNvPr id="0" name=""/>
        <dsp:cNvSpPr/>
      </dsp:nvSpPr>
      <dsp:spPr>
        <a:xfrm rot="15428571">
          <a:off x="3326404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89DB7C1-6666-4573-BA47-281CC4662F09}">
      <dsp:nvSpPr>
        <dsp:cNvPr id="0" name=""/>
        <dsp:cNvSpPr/>
      </dsp:nvSpPr>
      <dsp:spPr>
        <a:xfrm>
          <a:off x="3690022" y="1775"/>
          <a:ext cx="1524161" cy="1219328"/>
        </a:xfrm>
        <a:prstGeom prst="roundRect">
          <a:avLst>
            <a:gd name="adj" fmla="val 1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统筹安排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平行作业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3725735" y="37488"/>
        <a:ext cx="1452735" cy="1147902"/>
      </dsp:txXfrm>
    </dsp:sp>
    <dsp:sp modelId="{9F58775A-813D-4C50-B0B1-A7EF7AB9C39A}">
      <dsp:nvSpPr>
        <dsp:cNvPr id="0" name=""/>
        <dsp:cNvSpPr/>
      </dsp:nvSpPr>
      <dsp:spPr>
        <a:xfrm rot="16971429">
          <a:off x="4530289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49750B-92ED-4D1D-91DB-0A2C32D383DA}">
      <dsp:nvSpPr>
        <dsp:cNvPr id="0" name=""/>
        <dsp:cNvSpPr/>
      </dsp:nvSpPr>
      <dsp:spPr>
        <a:xfrm>
          <a:off x="5538276" y="1775"/>
          <a:ext cx="1524161" cy="1219328"/>
        </a:xfrm>
        <a:prstGeom prst="roundRect">
          <a:avLst>
            <a:gd name="adj" fmla="val 1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充分利用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碎块时间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5573989" y="37488"/>
        <a:ext cx="1452735" cy="1147902"/>
      </dsp:txXfrm>
    </dsp:sp>
    <dsp:sp modelId="{ED9E1B14-34B9-4592-9B46-0CF68A1D65FB}">
      <dsp:nvSpPr>
        <dsp:cNvPr id="0" name=""/>
        <dsp:cNvSpPr/>
      </dsp:nvSpPr>
      <dsp:spPr>
        <a:xfrm rot="18514286">
          <a:off x="5614953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14F0A8-7B7B-4637-B2B4-8E9FB8059081}">
      <dsp:nvSpPr>
        <dsp:cNvPr id="0" name=""/>
        <dsp:cNvSpPr/>
      </dsp:nvSpPr>
      <dsp:spPr>
        <a:xfrm>
          <a:off x="7203495" y="803703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优化流程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简化操作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7239208" y="839416"/>
        <a:ext cx="1452735" cy="1147902"/>
      </dsp:txXfrm>
    </dsp:sp>
    <dsp:sp modelId="{B8D14ABA-C6A7-4C72-895A-5398F91A15CE}">
      <dsp:nvSpPr>
        <dsp:cNvPr id="0" name=""/>
        <dsp:cNvSpPr/>
      </dsp:nvSpPr>
      <dsp:spPr>
        <a:xfrm rot="20057143">
          <a:off x="6365563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059276C-84E7-417F-B1C0-484D914CFA5A}">
      <dsp:nvSpPr>
        <dsp:cNvPr id="0" name=""/>
        <dsp:cNvSpPr/>
      </dsp:nvSpPr>
      <dsp:spPr>
        <a:xfrm>
          <a:off x="8355863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整理整顿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快速定位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8391576" y="2284439"/>
        <a:ext cx="1452735" cy="1147902"/>
      </dsp:txXfrm>
    </dsp:sp>
    <dsp:sp modelId="{0A6E6840-BE36-4547-A538-5369AB0439EA}">
      <dsp:nvSpPr>
        <dsp:cNvPr id="0" name=""/>
        <dsp:cNvSpPr/>
      </dsp:nvSpPr>
      <dsp:spPr>
        <a:xfrm>
          <a:off x="6633453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C439A7-FBF3-4DAF-BA81-8DC890955250}">
      <dsp:nvSpPr>
        <dsp:cNvPr id="0" name=""/>
        <dsp:cNvSpPr/>
      </dsp:nvSpPr>
      <dsp:spPr>
        <a:xfrm>
          <a:off x="8767138" y="4050641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选择效率更高的工具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8802851" y="4086354"/>
        <a:ext cx="1452735" cy="11479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1FBB4-C165-0548-BDD7-79874896AB87}" type="datetimeFigureOut">
              <a:rPr kumimoji="1" lang="zh-CN" altLang="en-US" smtClean="0"/>
              <a:t>2017/4/24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27FAD-A43B-D04F-8F91-981A6169C9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915EA970-11B8-4028-B349-50319F92AC36}" type="datetimeFigureOut">
              <a:rPr lang="zh-CN" altLang="en-US" smtClean="0"/>
              <a:pPr/>
              <a:t>2017/4/24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1D9D8CC0-EF3B-455B-9246-C6F6E6CD300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17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yefulpresentations.co.uk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hyperlink" Target="mailto:info@eyefulpresentations.co.uk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www.tianya.cn/publicforum/content/no20/1/317960.shtml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157738" y="3481046"/>
            <a:ext cx="5787033" cy="49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9" tIns="54419" rIns="108839" bIns="54419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React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Native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Implement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Principle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Analysis</a:t>
            </a:r>
            <a:endParaRPr lang="zh-CN" altLang="en-US" sz="2500" dirty="0">
              <a:solidFill>
                <a:srgbClr val="00B0F0"/>
              </a:solidFill>
              <a:latin typeface="Broadway" pitchFamily="82" charset="0"/>
              <a:ea typeface="微软雅黑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 userDrawn="1"/>
        </p:nvSpPr>
        <p:spPr bwMode="auto">
          <a:xfrm>
            <a:off x="2286151" y="2399282"/>
            <a:ext cx="9928031" cy="82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622" tIns="40311" rIns="80622" bIns="40311">
            <a:spAutoFit/>
          </a:bodyPr>
          <a:lstStyle/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实现原理分析</a:t>
            </a:r>
            <a:endParaRPr lang="en-US" altLang="zh-CN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2583076" y="1750316"/>
            <a:ext cx="1854877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700" dirty="0" smtClean="0">
                <a:solidFill>
                  <a:srgbClr val="FC711C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无线端架构团队</a:t>
            </a:r>
            <a:endParaRPr lang="en-US" altLang="zh-CN" sz="1700" dirty="0">
              <a:solidFill>
                <a:srgbClr val="FC711C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14" name="Text Box 62"/>
          <p:cNvSpPr txBox="1">
            <a:spLocks noChangeArrowheads="1"/>
          </p:cNvSpPr>
          <p:nvPr userDrawn="1"/>
        </p:nvSpPr>
        <p:spPr bwMode="auto">
          <a:xfrm>
            <a:off x="10271143" y="6108781"/>
            <a:ext cx="151140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1800">
                <a:solidFill>
                  <a:schemeClr val="bg2">
                    <a:lumMod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1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郭孝星</a:t>
            </a:r>
            <a:endParaRPr lang="en-GB" altLang="zh-CN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77405" y="2199773"/>
            <a:ext cx="511552" cy="360000"/>
            <a:chOff x="6410291" y="4692368"/>
            <a:chExt cx="511552" cy="360000"/>
          </a:xfr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grpSpPr>
        <p:sp>
          <p:nvSpPr>
            <p:cNvPr id="17" name="二十四角星 16"/>
            <p:cNvSpPr/>
            <p:nvPr/>
          </p:nvSpPr>
          <p:spPr>
            <a:xfrm>
              <a:off x="6411097" y="4692368"/>
              <a:ext cx="360000" cy="360000"/>
            </a:xfrm>
            <a:prstGeom prst="star24">
              <a:avLst/>
            </a:prstGeom>
            <a:solidFill>
              <a:srgbClr val="0070C0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600" b="1" dirty="0">
                <a:solidFill>
                  <a:prstClr val="white"/>
                </a:solidFill>
                <a:ea typeface="微软雅黑" pitchFamily="34" charset="-122"/>
                <a:cs typeface="Lao U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20430396">
              <a:off x="6410291" y="4727585"/>
              <a:ext cx="51155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solidFill>
                    <a:prstClr val="white"/>
                  </a:solidFill>
                  <a:ea typeface="微软雅黑" pitchFamily="34" charset="-122"/>
                </a:rPr>
                <a:t>V1</a:t>
              </a:r>
              <a:endParaRPr lang="zh-CN" altLang="en-US" sz="105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5200" y="3392783"/>
            <a:ext cx="5904000" cy="14370"/>
          </a:xfrm>
          <a:prstGeom prst="rect">
            <a:avLst/>
          </a:prstGeom>
        </p:spPr>
      </p:pic>
      <p:pic>
        <p:nvPicPr>
          <p:cNvPr id="42" name="Picture 2" descr="PPECLOGO-eff-0-1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754" y="2314608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PPECLOGO-eff-0-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0015" y="2691407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PPECLOGO-eff-0-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1292" y="875778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8277" y="3199070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PPECLOGO-eff-0-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1131" y="2217945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PPECLOGO-eff-0-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658" y="2002148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2783" y="2634627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PPECLOGO-eff-5-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380" y="3057539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PPECLOGO-eff-5-4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6943" y="2153337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3641" y="3052919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3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5721" y="1792999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PPECLOGO-eff2-1-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3853" y="2223893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5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4467" y="2213814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6" descr="PPECLOGO-eff2-1-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0181" y="2753060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7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9426" y="2262802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8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5831" y="2874012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" descr="PPECLOGO-eff-0-1" hidden="1"/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9499" y="2416636"/>
            <a:ext cx="197556" cy="1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08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-0.31628 -2.22222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2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3.7037E-7 L -0.4668 -3.7037E-7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0.43906 -2.96296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53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42461 4.07407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4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5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500"/>
                            </p:stCondLst>
                            <p:childTnLst>
                              <p:par>
                                <p:cTn id="157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3" grpId="0"/>
      <p:bldP spid="1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/>
          <p:cNvSpPr>
            <a:spLocks/>
          </p:cNvSpPr>
          <p:nvPr userDrawn="1"/>
        </p:nvSpPr>
        <p:spPr bwMode="auto">
          <a:xfrm>
            <a:off x="4763417" y="3213168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3" name="Freeform 11"/>
          <p:cNvSpPr>
            <a:spLocks/>
          </p:cNvSpPr>
          <p:nvPr userDrawn="1"/>
        </p:nvSpPr>
        <p:spPr bwMode="auto">
          <a:xfrm>
            <a:off x="4763417" y="3189354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999"/>
            </a:sysClr>
          </a:solidFill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4" name="Rectangle 23"/>
          <p:cNvSpPr>
            <a:spLocks noChangeArrowheads="1"/>
          </p:cNvSpPr>
          <p:nvPr userDrawn="1"/>
        </p:nvSpPr>
        <p:spPr bwMode="auto">
          <a:xfrm>
            <a:off x="6347745" y="0"/>
            <a:ext cx="45719" cy="6859588"/>
          </a:xfrm>
          <a:prstGeom prst="rect">
            <a:avLst/>
          </a:prstGeom>
          <a:gradFill rotWithShape="1">
            <a:gsLst>
              <a:gs pos="0">
                <a:srgbClr val="EEECE1"/>
              </a:gs>
              <a:gs pos="50000">
                <a:srgbClr val="EEECE1">
                  <a:gamma/>
                  <a:tint val="0"/>
                  <a:invGamma/>
                </a:srgbClr>
              </a:gs>
              <a:gs pos="100000">
                <a:srgbClr val="EEECE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>
            <a:off x="6311230" y="0"/>
            <a:ext cx="45719" cy="6859588"/>
          </a:xfrm>
          <a:prstGeom prst="rect">
            <a:avLst/>
          </a:prstGeom>
          <a:gradFill rotWithShape="1">
            <a:gsLst>
              <a:gs pos="0">
                <a:srgbClr val="EEECE1"/>
              </a:gs>
              <a:gs pos="50000">
                <a:srgbClr val="EEECE1">
                  <a:gamma/>
                  <a:tint val="0"/>
                  <a:invGamma/>
                </a:srgbClr>
              </a:gs>
              <a:gs pos="100000">
                <a:srgbClr val="EEECE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6" name="Line 25"/>
          <p:cNvSpPr>
            <a:spLocks noChangeShapeType="1"/>
          </p:cNvSpPr>
          <p:nvPr userDrawn="1"/>
        </p:nvSpPr>
        <p:spPr bwMode="auto">
          <a:xfrm>
            <a:off x="-1" y="3213167"/>
            <a:ext cx="12190413" cy="0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7" name="Line 26"/>
          <p:cNvSpPr>
            <a:spLocks noChangeShapeType="1"/>
          </p:cNvSpPr>
          <p:nvPr userDrawn="1"/>
        </p:nvSpPr>
        <p:spPr bwMode="auto">
          <a:xfrm>
            <a:off x="0" y="3573000"/>
            <a:ext cx="12190412" cy="0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grpSp>
        <p:nvGrpSpPr>
          <p:cNvPr id="8" name="Group 27"/>
          <p:cNvGrpSpPr>
            <a:grpSpLocks/>
          </p:cNvGrpSpPr>
          <p:nvPr userDrawn="1"/>
        </p:nvGrpSpPr>
        <p:grpSpPr bwMode="auto">
          <a:xfrm>
            <a:off x="4979317" y="3329583"/>
            <a:ext cx="2857500" cy="198438"/>
            <a:chOff x="1987" y="2010"/>
            <a:chExt cx="1800" cy="150"/>
          </a:xfrm>
        </p:grpSpPr>
        <p:sp>
          <p:nvSpPr>
            <p:cNvPr id="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1987" y="2010"/>
              <a:ext cx="862" cy="15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1218892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kern="10" dirty="0" smtClean="0">
                  <a:solidFill>
                    <a:srgbClr val="FFFFFF"/>
                  </a:solidFill>
                  <a:latin typeface="Arial Black"/>
                  <a:ea typeface="微软雅黑" pitchFamily="34" charset="-122"/>
                </a:rPr>
                <a:t>THANKS</a:t>
              </a:r>
              <a:endParaRPr kumimoji="1" lang="zh-CN" altLang="en-US" sz="4000" kern="10" dirty="0" smtClean="0">
                <a:solidFill>
                  <a:srgbClr val="FFFFFF"/>
                </a:solidFill>
                <a:latin typeface="Arial Black"/>
                <a:ea typeface="微软雅黑" pitchFamily="34" charset="-122"/>
              </a:endParaRPr>
            </a:p>
          </p:txBody>
        </p:sp>
        <p:sp>
          <p:nvSpPr>
            <p:cNvPr id="10" name="WordArt 29"/>
            <p:cNvSpPr>
              <a:spLocks noChangeArrowheads="1" noChangeShapeType="1" noTextEdit="1"/>
            </p:cNvSpPr>
            <p:nvPr/>
          </p:nvSpPr>
          <p:spPr bwMode="auto">
            <a:xfrm>
              <a:off x="2901" y="2024"/>
              <a:ext cx="886" cy="13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1218892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i="1" kern="10" dirty="0" smtClean="0">
                  <a:solidFill>
                    <a:srgbClr val="FFFFFF"/>
                  </a:solidFill>
                  <a:latin typeface="돋움"/>
                  <a:ea typeface="돋움"/>
                </a:rPr>
                <a:t>for your time</a:t>
              </a:r>
              <a:endParaRPr kumimoji="1" lang="zh-CN" altLang="en-US" sz="4000" i="1" kern="10" dirty="0" smtClean="0">
                <a:solidFill>
                  <a:srgbClr val="FFFFFF"/>
                </a:solidFill>
                <a:latin typeface="돋움"/>
                <a:ea typeface="돋움"/>
              </a:endParaRPr>
            </a:p>
          </p:txBody>
        </p:sp>
      </p:grpSp>
      <p:sp>
        <p:nvSpPr>
          <p:cNvPr id="11" name="AutoShape 30"/>
          <p:cNvSpPr>
            <a:spLocks noChangeArrowheads="1"/>
          </p:cNvSpPr>
          <p:nvPr userDrawn="1"/>
        </p:nvSpPr>
        <p:spPr bwMode="auto">
          <a:xfrm>
            <a:off x="4676105" y="3285928"/>
            <a:ext cx="552450" cy="459053"/>
          </a:xfrm>
          <a:prstGeom prst="star16">
            <a:avLst>
              <a:gd name="adj" fmla="val 22046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2" name="AutoShape 31"/>
          <p:cNvSpPr>
            <a:spLocks noChangeArrowheads="1"/>
          </p:cNvSpPr>
          <p:nvPr userDrawn="1"/>
        </p:nvSpPr>
        <p:spPr bwMode="auto">
          <a:xfrm>
            <a:off x="4552280" y="3198614"/>
            <a:ext cx="792162" cy="636323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3" name="AutoShape 32"/>
          <p:cNvSpPr>
            <a:spLocks noChangeArrowheads="1"/>
          </p:cNvSpPr>
          <p:nvPr userDrawn="1"/>
        </p:nvSpPr>
        <p:spPr bwMode="auto">
          <a:xfrm rot="-2690537">
            <a:off x="4458620" y="3133792"/>
            <a:ext cx="981075" cy="787135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4" name="Line 33"/>
          <p:cNvSpPr>
            <a:spLocks noChangeShapeType="1"/>
          </p:cNvSpPr>
          <p:nvPr userDrawn="1"/>
        </p:nvSpPr>
        <p:spPr bwMode="auto">
          <a:xfrm flipV="1">
            <a:off x="4763417" y="0"/>
            <a:ext cx="0" cy="6859588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5" name="Line 34"/>
          <p:cNvSpPr>
            <a:spLocks noChangeShapeType="1"/>
          </p:cNvSpPr>
          <p:nvPr userDrawn="1"/>
        </p:nvSpPr>
        <p:spPr bwMode="auto">
          <a:xfrm flipV="1">
            <a:off x="7932067" y="0"/>
            <a:ext cx="0" cy="6859588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6" name="AutoShape 35"/>
          <p:cNvSpPr>
            <a:spLocks noChangeArrowheads="1"/>
          </p:cNvSpPr>
          <p:nvPr userDrawn="1"/>
        </p:nvSpPr>
        <p:spPr bwMode="auto">
          <a:xfrm flipH="1">
            <a:off x="7465345" y="3240947"/>
            <a:ext cx="758825" cy="609865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7" name="AutoShape 36"/>
          <p:cNvSpPr>
            <a:spLocks noChangeArrowheads="1"/>
          </p:cNvSpPr>
          <p:nvPr userDrawn="1"/>
        </p:nvSpPr>
        <p:spPr bwMode="auto">
          <a:xfrm rot="18909463" flipV="1">
            <a:off x="7533608" y="3284604"/>
            <a:ext cx="625475" cy="502708"/>
          </a:xfrm>
          <a:prstGeom prst="star4">
            <a:avLst>
              <a:gd name="adj" fmla="val 5481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21" name="Oval 60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5967477" y="2757243"/>
            <a:ext cx="444010" cy="523875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2" name="Oval 61">
            <a:hlinkClick r:id="rId3"/>
          </p:cNvPr>
          <p:cNvSpPr>
            <a:spLocks noChangeArrowheads="1"/>
          </p:cNvSpPr>
          <p:nvPr userDrawn="1"/>
        </p:nvSpPr>
        <p:spPr bwMode="auto">
          <a:xfrm>
            <a:off x="5979439" y="3565675"/>
            <a:ext cx="420086" cy="521494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3" name="矩形​​ 5"/>
          <p:cNvSpPr>
            <a:spLocks noChangeArrowheads="1"/>
          </p:cNvSpPr>
          <p:nvPr userDrawn="1"/>
        </p:nvSpPr>
        <p:spPr bwMode="auto">
          <a:xfrm>
            <a:off x="1" y="405460"/>
            <a:ext cx="12190412" cy="4079229"/>
          </a:xfrm>
          <a:prstGeom prst="rect">
            <a:avLst/>
          </a:prstGeom>
          <a:solidFill>
            <a:srgbClr val="00ADDC"/>
          </a:solidFill>
          <a:ln w="9525" cmpd="sng">
            <a:noFill/>
            <a:miter lim="800000"/>
            <a:headEnd/>
            <a:tailEnd/>
          </a:ln>
        </p:spPr>
        <p:txBody>
          <a:bodyPr lIns="287926" tIns="45708" rIns="91417" bIns="45708" anchor="b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zh-CN" sz="2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4" name="TextBox 19"/>
          <p:cNvSpPr txBox="1">
            <a:spLocks noChangeArrowheads="1"/>
          </p:cNvSpPr>
          <p:nvPr userDrawn="1"/>
        </p:nvSpPr>
        <p:spPr bwMode="auto">
          <a:xfrm>
            <a:off x="6804028" y="4219330"/>
            <a:ext cx="184684" cy="46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7" tIns="45708" rIns="91417" bIns="45708">
            <a:spAutoFit/>
          </a:bodyPr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5" name="Line 33"/>
          <p:cNvSpPr>
            <a:spLocks noChangeShapeType="1"/>
          </p:cNvSpPr>
          <p:nvPr userDrawn="1"/>
        </p:nvSpPr>
        <p:spPr bwMode="auto">
          <a:xfrm flipV="1">
            <a:off x="6187893" y="1671390"/>
            <a:ext cx="1587" cy="2700338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6" name="Line 5"/>
          <p:cNvSpPr>
            <a:spLocks noChangeShapeType="1"/>
          </p:cNvSpPr>
          <p:nvPr userDrawn="1"/>
        </p:nvSpPr>
        <p:spPr bwMode="auto">
          <a:xfrm>
            <a:off x="0" y="3913340"/>
            <a:ext cx="1922980" cy="15477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7" name="Freeform 18"/>
          <p:cNvSpPr>
            <a:spLocks/>
          </p:cNvSpPr>
          <p:nvPr userDrawn="1"/>
        </p:nvSpPr>
        <p:spPr bwMode="auto">
          <a:xfrm>
            <a:off x="1915042" y="2767957"/>
            <a:ext cx="201612" cy="1279922"/>
          </a:xfrm>
          <a:custGeom>
            <a:avLst/>
            <a:gdLst>
              <a:gd name="T0" fmla="*/ 127 w 127"/>
              <a:gd name="T1" fmla="*/ 0 h 1075"/>
              <a:gd name="T2" fmla="*/ 0 w 127"/>
              <a:gd name="T3" fmla="*/ 1075 h 1075"/>
              <a:gd name="T4" fmla="*/ 127 w 127"/>
              <a:gd name="T5" fmla="*/ 0 h 1075"/>
              <a:gd name="T6" fmla="*/ 0 60000 65536"/>
              <a:gd name="T7" fmla="*/ 0 60000 65536"/>
              <a:gd name="T8" fmla="*/ 0 60000 65536"/>
              <a:gd name="T9" fmla="*/ 0 w 127"/>
              <a:gd name="T10" fmla="*/ 0 h 1075"/>
              <a:gd name="T11" fmla="*/ 127 w 127"/>
              <a:gd name="T12" fmla="*/ 1075 h 10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7" h="1075">
                <a:moveTo>
                  <a:pt x="127" y="0"/>
                </a:moveTo>
                <a:lnTo>
                  <a:pt x="0" y="1075"/>
                </a:lnTo>
                <a:lnTo>
                  <a:pt x="12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8" name="Line 19"/>
          <p:cNvSpPr>
            <a:spLocks noChangeShapeType="1"/>
          </p:cNvSpPr>
          <p:nvPr userDrawn="1"/>
        </p:nvSpPr>
        <p:spPr bwMode="auto">
          <a:xfrm flipH="1">
            <a:off x="1922979" y="2740573"/>
            <a:ext cx="200025" cy="1188244"/>
          </a:xfrm>
          <a:prstGeom prst="line">
            <a:avLst/>
          </a:prstGeom>
          <a:noFill/>
          <a:ln w="33338">
            <a:solidFill>
              <a:sysClr val="window" lastClr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29" name="Freeform 20"/>
          <p:cNvSpPr>
            <a:spLocks/>
          </p:cNvSpPr>
          <p:nvPr userDrawn="1"/>
        </p:nvSpPr>
        <p:spPr bwMode="auto">
          <a:xfrm>
            <a:off x="3266002" y="2561978"/>
            <a:ext cx="7938" cy="1806178"/>
          </a:xfrm>
          <a:custGeom>
            <a:avLst/>
            <a:gdLst>
              <a:gd name="T0" fmla="*/ 0 w 5"/>
              <a:gd name="T1" fmla="*/ 0 h 1517"/>
              <a:gd name="T2" fmla="*/ 5 w 5"/>
              <a:gd name="T3" fmla="*/ 1517 h 1517"/>
              <a:gd name="T4" fmla="*/ 0 w 5"/>
              <a:gd name="T5" fmla="*/ 0 h 1517"/>
              <a:gd name="T6" fmla="*/ 0 60000 65536"/>
              <a:gd name="T7" fmla="*/ 0 60000 65536"/>
              <a:gd name="T8" fmla="*/ 0 60000 65536"/>
              <a:gd name="T9" fmla="*/ 0 w 5"/>
              <a:gd name="T10" fmla="*/ 0 h 1517"/>
              <a:gd name="T11" fmla="*/ 5 w 5"/>
              <a:gd name="T12" fmla="*/ 1517 h 15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" h="1517">
                <a:moveTo>
                  <a:pt x="0" y="0"/>
                </a:moveTo>
                <a:lnTo>
                  <a:pt x="5" y="15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30" name="Line 21"/>
          <p:cNvSpPr>
            <a:spLocks noChangeShapeType="1"/>
          </p:cNvSpPr>
          <p:nvPr userDrawn="1"/>
        </p:nvSpPr>
        <p:spPr bwMode="auto">
          <a:xfrm>
            <a:off x="3135827" y="2561978"/>
            <a:ext cx="7938" cy="1806178"/>
          </a:xfrm>
          <a:prstGeom prst="line">
            <a:avLst/>
          </a:prstGeom>
          <a:noFill/>
          <a:ln w="33338">
            <a:solidFill>
              <a:sysClr val="window" lastClr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31" name="Oval 22"/>
          <p:cNvSpPr>
            <a:spLocks noChangeArrowheads="1"/>
          </p:cNvSpPr>
          <p:nvPr userDrawn="1"/>
        </p:nvSpPr>
        <p:spPr bwMode="auto">
          <a:xfrm>
            <a:off x="5679445" y="692696"/>
            <a:ext cx="1008109" cy="978694"/>
          </a:xfrm>
          <a:prstGeom prst="ellips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课件制作</a:t>
            </a:r>
          </a:p>
        </p:txBody>
      </p:sp>
      <p:grpSp>
        <p:nvGrpSpPr>
          <p:cNvPr id="32" name="Group 55"/>
          <p:cNvGrpSpPr>
            <a:grpSpLocks/>
          </p:cNvGrpSpPr>
          <p:nvPr userDrawn="1"/>
        </p:nvGrpSpPr>
        <p:grpSpPr bwMode="auto">
          <a:xfrm>
            <a:off x="5907429" y="1965479"/>
            <a:ext cx="564102" cy="523876"/>
            <a:chOff x="3202" y="1887"/>
            <a:chExt cx="554" cy="556"/>
          </a:xfrm>
        </p:grpSpPr>
        <p:sp>
          <p:nvSpPr>
            <p:cNvPr id="33" name="Oval 25"/>
            <p:cNvSpPr>
              <a:spLocks noChangeArrowheads="1"/>
            </p:cNvSpPr>
            <p:nvPr/>
          </p:nvSpPr>
          <p:spPr bwMode="auto">
            <a:xfrm>
              <a:off x="3202" y="1887"/>
              <a:ext cx="554" cy="556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414" y="1973"/>
              <a:ext cx="132" cy="382"/>
            </a:xfrm>
            <a:custGeom>
              <a:avLst/>
              <a:gdLst>
                <a:gd name="T0" fmla="*/ 73 w 74"/>
                <a:gd name="T1" fmla="*/ 185 h 213"/>
                <a:gd name="T2" fmla="*/ 67 w 74"/>
                <a:gd name="T3" fmla="*/ 176 h 213"/>
                <a:gd name="T4" fmla="*/ 53 w 74"/>
                <a:gd name="T5" fmla="*/ 162 h 213"/>
                <a:gd name="T6" fmla="*/ 44 w 74"/>
                <a:gd name="T7" fmla="*/ 156 h 213"/>
                <a:gd name="T8" fmla="*/ 41 w 74"/>
                <a:gd name="T9" fmla="*/ 157 h 213"/>
                <a:gd name="T10" fmla="*/ 41 w 74"/>
                <a:gd name="T11" fmla="*/ 146 h 213"/>
                <a:gd name="T12" fmla="*/ 41 w 74"/>
                <a:gd name="T13" fmla="*/ 77 h 213"/>
                <a:gd name="T14" fmla="*/ 43 w 74"/>
                <a:gd name="T15" fmla="*/ 63 h 213"/>
                <a:gd name="T16" fmla="*/ 48 w 74"/>
                <a:gd name="T17" fmla="*/ 61 h 213"/>
                <a:gd name="T18" fmla="*/ 56 w 74"/>
                <a:gd name="T19" fmla="*/ 54 h 213"/>
                <a:gd name="T20" fmla="*/ 68 w 74"/>
                <a:gd name="T21" fmla="*/ 33 h 213"/>
                <a:gd name="T22" fmla="*/ 70 w 74"/>
                <a:gd name="T23" fmla="*/ 23 h 213"/>
                <a:gd name="T24" fmla="*/ 68 w 74"/>
                <a:gd name="T25" fmla="*/ 19 h 213"/>
                <a:gd name="T26" fmla="*/ 60 w 74"/>
                <a:gd name="T27" fmla="*/ 13 h 213"/>
                <a:gd name="T28" fmla="*/ 43 w 74"/>
                <a:gd name="T29" fmla="*/ 3 h 213"/>
                <a:gd name="T30" fmla="*/ 29 w 74"/>
                <a:gd name="T31" fmla="*/ 7 h 213"/>
                <a:gd name="T32" fmla="*/ 5 w 74"/>
                <a:gd name="T33" fmla="*/ 48 h 213"/>
                <a:gd name="T34" fmla="*/ 0 w 74"/>
                <a:gd name="T35" fmla="*/ 57 h 213"/>
                <a:gd name="T36" fmla="*/ 0 w 74"/>
                <a:gd name="T37" fmla="*/ 68 h 213"/>
                <a:gd name="T38" fmla="*/ 0 w 74"/>
                <a:gd name="T39" fmla="*/ 160 h 213"/>
                <a:gd name="T40" fmla="*/ 0 w 74"/>
                <a:gd name="T41" fmla="*/ 171 h 213"/>
                <a:gd name="T42" fmla="*/ 8 w 74"/>
                <a:gd name="T43" fmla="*/ 178 h 213"/>
                <a:gd name="T44" fmla="*/ 39 w 74"/>
                <a:gd name="T45" fmla="*/ 209 h 213"/>
                <a:gd name="T46" fmla="*/ 54 w 74"/>
                <a:gd name="T47" fmla="*/ 209 h 213"/>
                <a:gd name="T48" fmla="*/ 66 w 74"/>
                <a:gd name="T49" fmla="*/ 197 h 213"/>
                <a:gd name="T50" fmla="*/ 72 w 74"/>
                <a:gd name="T51" fmla="*/ 188 h 213"/>
                <a:gd name="T52" fmla="*/ 73 w 74"/>
                <a:gd name="T53" fmla="*/ 185 h 21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4"/>
                <a:gd name="T82" fmla="*/ 0 h 213"/>
                <a:gd name="T83" fmla="*/ 74 w 74"/>
                <a:gd name="T84" fmla="*/ 213 h 213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4" h="213">
                  <a:moveTo>
                    <a:pt x="73" y="185"/>
                  </a:moveTo>
                  <a:cubicBezTo>
                    <a:pt x="74" y="184"/>
                    <a:pt x="72" y="180"/>
                    <a:pt x="67" y="176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49" y="158"/>
                    <a:pt x="45" y="155"/>
                    <a:pt x="44" y="156"/>
                  </a:cubicBezTo>
                  <a:cubicBezTo>
                    <a:pt x="43" y="157"/>
                    <a:pt x="42" y="158"/>
                    <a:pt x="41" y="157"/>
                  </a:cubicBezTo>
                  <a:cubicBezTo>
                    <a:pt x="41" y="157"/>
                    <a:pt x="41" y="152"/>
                    <a:pt x="41" y="146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2"/>
                    <a:pt x="42" y="65"/>
                    <a:pt x="43" y="63"/>
                  </a:cubicBezTo>
                  <a:cubicBezTo>
                    <a:pt x="44" y="61"/>
                    <a:pt x="46" y="60"/>
                    <a:pt x="48" y="61"/>
                  </a:cubicBezTo>
                  <a:cubicBezTo>
                    <a:pt x="50" y="62"/>
                    <a:pt x="53" y="59"/>
                    <a:pt x="56" y="54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28"/>
                    <a:pt x="72" y="23"/>
                    <a:pt x="70" y="23"/>
                  </a:cubicBezTo>
                  <a:cubicBezTo>
                    <a:pt x="68" y="22"/>
                    <a:pt x="67" y="20"/>
                    <a:pt x="68" y="19"/>
                  </a:cubicBezTo>
                  <a:cubicBezTo>
                    <a:pt x="68" y="19"/>
                    <a:pt x="65" y="16"/>
                    <a:pt x="60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8" y="0"/>
                    <a:pt x="31" y="2"/>
                    <a:pt x="29" y="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" y="53"/>
                    <a:pt x="0" y="57"/>
                    <a:pt x="0" y="57"/>
                  </a:cubicBezTo>
                  <a:cubicBezTo>
                    <a:pt x="0" y="57"/>
                    <a:pt x="0" y="62"/>
                    <a:pt x="0" y="6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6"/>
                    <a:pt x="0" y="171"/>
                    <a:pt x="0" y="171"/>
                  </a:cubicBezTo>
                  <a:cubicBezTo>
                    <a:pt x="0" y="171"/>
                    <a:pt x="4" y="174"/>
                    <a:pt x="8" y="178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3" y="213"/>
                    <a:pt x="50" y="213"/>
                    <a:pt x="54" y="209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70" y="193"/>
                    <a:pt x="73" y="189"/>
                    <a:pt x="72" y="188"/>
                  </a:cubicBezTo>
                  <a:cubicBezTo>
                    <a:pt x="72" y="188"/>
                    <a:pt x="72" y="186"/>
                    <a:pt x="73" y="185"/>
                  </a:cubicBezTo>
                  <a:close/>
                </a:path>
              </a:pathLst>
            </a:custGeom>
            <a:solidFill>
              <a:srgbClr val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</p:grpSp>
      <p:grpSp>
        <p:nvGrpSpPr>
          <p:cNvPr id="35" name="Group 63"/>
          <p:cNvGrpSpPr>
            <a:grpSpLocks/>
          </p:cNvGrpSpPr>
          <p:nvPr userDrawn="1"/>
        </p:nvGrpSpPr>
        <p:grpSpPr bwMode="auto">
          <a:xfrm>
            <a:off x="5907430" y="2757243"/>
            <a:ext cx="564100" cy="523875"/>
            <a:chOff x="3073" y="2610"/>
            <a:chExt cx="438" cy="440"/>
          </a:xfrm>
        </p:grpSpPr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3181" y="2748"/>
              <a:ext cx="222" cy="164"/>
            </a:xfrm>
            <a:prstGeom prst="rect">
              <a:avLst/>
            </a:prstGeom>
            <a:solidFill>
              <a:srgbClr val="FFFFFF"/>
            </a:solidFill>
            <a:ln w="11113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182" y="2748"/>
              <a:ext cx="220" cy="110"/>
            </a:xfrm>
            <a:custGeom>
              <a:avLst/>
              <a:gdLst>
                <a:gd name="T0" fmla="*/ 0 w 278"/>
                <a:gd name="T1" fmla="*/ 0 h 140"/>
                <a:gd name="T2" fmla="*/ 138 w 278"/>
                <a:gd name="T3" fmla="*/ 140 h 140"/>
                <a:gd name="T4" fmla="*/ 278 w 278"/>
                <a:gd name="T5" fmla="*/ 0 h 140"/>
                <a:gd name="T6" fmla="*/ 0 w 278"/>
                <a:gd name="T7" fmla="*/ 0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"/>
                <a:gd name="T13" fmla="*/ 0 h 140"/>
                <a:gd name="T14" fmla="*/ 278 w 278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" h="140">
                  <a:moveTo>
                    <a:pt x="0" y="0"/>
                  </a:moveTo>
                  <a:lnTo>
                    <a:pt x="138" y="140"/>
                  </a:lnTo>
                  <a:lnTo>
                    <a:pt x="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4F81BD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8" name="Oval 27"/>
            <p:cNvSpPr>
              <a:spLocks noChangeArrowheads="1"/>
            </p:cNvSpPr>
            <p:nvPr/>
          </p:nvSpPr>
          <p:spPr bwMode="auto">
            <a:xfrm>
              <a:off x="3073" y="2610"/>
              <a:ext cx="438" cy="440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39" name="Group 64"/>
          <p:cNvGrpSpPr>
            <a:grpSpLocks/>
          </p:cNvGrpSpPr>
          <p:nvPr userDrawn="1"/>
        </p:nvGrpSpPr>
        <p:grpSpPr bwMode="auto">
          <a:xfrm>
            <a:off x="5907430" y="3565675"/>
            <a:ext cx="564100" cy="521494"/>
            <a:chOff x="3073" y="3289"/>
            <a:chExt cx="438" cy="438"/>
          </a:xfrm>
        </p:grpSpPr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173" y="3389"/>
              <a:ext cx="240" cy="241"/>
            </a:xfrm>
            <a:custGeom>
              <a:avLst/>
              <a:gdLst>
                <a:gd name="T0" fmla="*/ 303 w 303"/>
                <a:gd name="T1" fmla="*/ 263 h 305"/>
                <a:gd name="T2" fmla="*/ 171 w 303"/>
                <a:gd name="T3" fmla="*/ 131 h 305"/>
                <a:gd name="T4" fmla="*/ 223 w 303"/>
                <a:gd name="T5" fmla="*/ 77 h 305"/>
                <a:gd name="T6" fmla="*/ 0 w 303"/>
                <a:gd name="T7" fmla="*/ 0 h 305"/>
                <a:gd name="T8" fmla="*/ 76 w 303"/>
                <a:gd name="T9" fmla="*/ 224 h 305"/>
                <a:gd name="T10" fmla="*/ 129 w 303"/>
                <a:gd name="T11" fmla="*/ 170 h 305"/>
                <a:gd name="T12" fmla="*/ 262 w 303"/>
                <a:gd name="T13" fmla="*/ 305 h 305"/>
                <a:gd name="T14" fmla="*/ 303 w 303"/>
                <a:gd name="T15" fmla="*/ 263 h 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3"/>
                <a:gd name="T25" fmla="*/ 0 h 305"/>
                <a:gd name="T26" fmla="*/ 303 w 303"/>
                <a:gd name="T27" fmla="*/ 305 h 3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3" h="305">
                  <a:moveTo>
                    <a:pt x="303" y="263"/>
                  </a:moveTo>
                  <a:lnTo>
                    <a:pt x="171" y="131"/>
                  </a:lnTo>
                  <a:lnTo>
                    <a:pt x="223" y="77"/>
                  </a:lnTo>
                  <a:lnTo>
                    <a:pt x="0" y="0"/>
                  </a:lnTo>
                  <a:lnTo>
                    <a:pt x="76" y="224"/>
                  </a:lnTo>
                  <a:lnTo>
                    <a:pt x="129" y="170"/>
                  </a:lnTo>
                  <a:lnTo>
                    <a:pt x="262" y="305"/>
                  </a:lnTo>
                  <a:lnTo>
                    <a:pt x="303" y="263"/>
                  </a:lnTo>
                  <a:close/>
                </a:path>
              </a:pathLst>
            </a:custGeom>
            <a:solidFill>
              <a:sysClr val="window" lastClr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41" name="Oval 30"/>
            <p:cNvSpPr>
              <a:spLocks noChangeArrowheads="1"/>
            </p:cNvSpPr>
            <p:nvPr/>
          </p:nvSpPr>
          <p:spPr bwMode="auto">
            <a:xfrm>
              <a:off x="3073" y="3289"/>
              <a:ext cx="438" cy="438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42" name="Line 43"/>
          <p:cNvSpPr>
            <a:spLocks noChangeShapeType="1"/>
          </p:cNvSpPr>
          <p:nvPr userDrawn="1"/>
        </p:nvSpPr>
        <p:spPr bwMode="auto">
          <a:xfrm>
            <a:off x="1322902" y="2878687"/>
            <a:ext cx="1588" cy="119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3" name="Line 45"/>
          <p:cNvSpPr>
            <a:spLocks noChangeShapeType="1"/>
          </p:cNvSpPr>
          <p:nvPr userDrawn="1"/>
        </p:nvSpPr>
        <p:spPr bwMode="auto">
          <a:xfrm>
            <a:off x="4289943" y="910581"/>
            <a:ext cx="1587" cy="1191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4" name="Freeform 11"/>
          <p:cNvSpPr>
            <a:spLocks/>
          </p:cNvSpPr>
          <p:nvPr userDrawn="1"/>
        </p:nvSpPr>
        <p:spPr bwMode="auto">
          <a:xfrm>
            <a:off x="1154632" y="2738190"/>
            <a:ext cx="981075" cy="198834"/>
          </a:xfrm>
          <a:custGeom>
            <a:avLst/>
            <a:gdLst>
              <a:gd name="T0" fmla="*/ 0 w 618"/>
              <a:gd name="T1" fmla="*/ 167 h 167"/>
              <a:gd name="T2" fmla="*/ 616 w 618"/>
              <a:gd name="T3" fmla="*/ 20 h 167"/>
              <a:gd name="T4" fmla="*/ 618 w 618"/>
              <a:gd name="T5" fmla="*/ 0 h 167"/>
              <a:gd name="T6" fmla="*/ 2 w 618"/>
              <a:gd name="T7" fmla="*/ 153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618"/>
              <a:gd name="T13" fmla="*/ 0 h 167"/>
              <a:gd name="T14" fmla="*/ 618 w 618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8" h="167">
                <a:moveTo>
                  <a:pt x="0" y="167"/>
                </a:moveTo>
                <a:lnTo>
                  <a:pt x="616" y="20"/>
                </a:lnTo>
                <a:lnTo>
                  <a:pt x="618" y="0"/>
                </a:lnTo>
                <a:lnTo>
                  <a:pt x="2" y="153"/>
                </a:lnTo>
              </a:path>
            </a:pathLst>
          </a:custGeom>
          <a:solidFill>
            <a:sysClr val="window" lastClr="FFFFFF"/>
          </a:solidFill>
          <a:ln w="11113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5" name="Freeform 13"/>
          <p:cNvSpPr>
            <a:spLocks/>
          </p:cNvSpPr>
          <p:nvPr userDrawn="1"/>
        </p:nvSpPr>
        <p:spPr bwMode="auto">
          <a:xfrm>
            <a:off x="2103952" y="2459586"/>
            <a:ext cx="1566863" cy="309563"/>
          </a:xfrm>
          <a:custGeom>
            <a:avLst/>
            <a:gdLst>
              <a:gd name="T0" fmla="*/ 0 w 987"/>
              <a:gd name="T1" fmla="*/ 260 h 260"/>
              <a:gd name="T2" fmla="*/ 985 w 987"/>
              <a:gd name="T3" fmla="*/ 19 h 260"/>
              <a:gd name="T4" fmla="*/ 987 w 987"/>
              <a:gd name="T5" fmla="*/ 0 h 260"/>
              <a:gd name="T6" fmla="*/ 8 w 987"/>
              <a:gd name="T7" fmla="*/ 238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6" name="Freeform 15"/>
          <p:cNvSpPr>
            <a:spLocks/>
          </p:cNvSpPr>
          <p:nvPr userDrawn="1"/>
        </p:nvSpPr>
        <p:spPr bwMode="auto">
          <a:xfrm>
            <a:off x="1260995" y="946300"/>
            <a:ext cx="2541587" cy="845344"/>
          </a:xfrm>
          <a:custGeom>
            <a:avLst/>
            <a:gdLst>
              <a:gd name="T0" fmla="*/ 1002 w 1002"/>
              <a:gd name="T1" fmla="*/ 3 h 396"/>
              <a:gd name="T2" fmla="*/ 997 w 1002"/>
              <a:gd name="T3" fmla="*/ 12 h 396"/>
              <a:gd name="T4" fmla="*/ 993 w 1002"/>
              <a:gd name="T5" fmla="*/ 11 h 396"/>
              <a:gd name="T6" fmla="*/ 982 w 1002"/>
              <a:gd name="T7" fmla="*/ 9 h 396"/>
              <a:gd name="T8" fmla="*/ 967 w 1002"/>
              <a:gd name="T9" fmla="*/ 9 h 396"/>
              <a:gd name="T10" fmla="*/ 953 w 1002"/>
              <a:gd name="T11" fmla="*/ 11 h 396"/>
              <a:gd name="T12" fmla="*/ 939 w 1002"/>
              <a:gd name="T13" fmla="*/ 16 h 396"/>
              <a:gd name="T14" fmla="*/ 424 w 1002"/>
              <a:gd name="T15" fmla="*/ 224 h 396"/>
              <a:gd name="T16" fmla="*/ 376 w 1002"/>
              <a:gd name="T17" fmla="*/ 244 h 396"/>
              <a:gd name="T18" fmla="*/ 1 w 1002"/>
              <a:gd name="T19" fmla="*/ 396 h 396"/>
              <a:gd name="T20" fmla="*/ 0 w 1002"/>
              <a:gd name="T21" fmla="*/ 390 h 396"/>
              <a:gd name="T22" fmla="*/ 377 w 1002"/>
              <a:gd name="T23" fmla="*/ 237 h 396"/>
              <a:gd name="T24" fmla="*/ 424 w 1002"/>
              <a:gd name="T25" fmla="*/ 218 h 396"/>
              <a:gd name="T26" fmla="*/ 938 w 1002"/>
              <a:gd name="T27" fmla="*/ 8 h 396"/>
              <a:gd name="T28" fmla="*/ 954 w 1002"/>
              <a:gd name="T29" fmla="*/ 3 h 396"/>
              <a:gd name="T30" fmla="*/ 971 w 1002"/>
              <a:gd name="T31" fmla="*/ 1 h 396"/>
              <a:gd name="T32" fmla="*/ 987 w 1002"/>
              <a:gd name="T33" fmla="*/ 0 h 396"/>
              <a:gd name="T34" fmla="*/ 1000 w 1002"/>
              <a:gd name="T35" fmla="*/ 3 h 396"/>
              <a:gd name="T36" fmla="*/ 1002 w 1002"/>
              <a:gd name="T37" fmla="*/ 3 h 39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2"/>
              <a:gd name="T58" fmla="*/ 0 h 396"/>
              <a:gd name="T59" fmla="*/ 1002 w 1002"/>
              <a:gd name="T60" fmla="*/ 396 h 39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2" h="396">
                <a:moveTo>
                  <a:pt x="1002" y="3"/>
                </a:moveTo>
                <a:cubicBezTo>
                  <a:pt x="997" y="12"/>
                  <a:pt x="997" y="12"/>
                  <a:pt x="997" y="12"/>
                </a:cubicBezTo>
                <a:cubicBezTo>
                  <a:pt x="993" y="11"/>
                  <a:pt x="993" y="11"/>
                  <a:pt x="993" y="11"/>
                </a:cubicBezTo>
                <a:cubicBezTo>
                  <a:pt x="990" y="10"/>
                  <a:pt x="986" y="9"/>
                  <a:pt x="982" y="9"/>
                </a:cubicBezTo>
                <a:cubicBezTo>
                  <a:pt x="977" y="9"/>
                  <a:pt x="972" y="9"/>
                  <a:pt x="967" y="9"/>
                </a:cubicBezTo>
                <a:cubicBezTo>
                  <a:pt x="962" y="10"/>
                  <a:pt x="957" y="10"/>
                  <a:pt x="953" y="11"/>
                </a:cubicBezTo>
                <a:cubicBezTo>
                  <a:pt x="948" y="13"/>
                  <a:pt x="943" y="14"/>
                  <a:pt x="939" y="16"/>
                </a:cubicBezTo>
                <a:cubicBezTo>
                  <a:pt x="424" y="224"/>
                  <a:pt x="424" y="224"/>
                  <a:pt x="424" y="224"/>
                </a:cubicBezTo>
                <a:cubicBezTo>
                  <a:pt x="376" y="244"/>
                  <a:pt x="376" y="244"/>
                  <a:pt x="376" y="244"/>
                </a:cubicBezTo>
                <a:cubicBezTo>
                  <a:pt x="1" y="396"/>
                  <a:pt x="1" y="396"/>
                  <a:pt x="1" y="396"/>
                </a:cubicBezTo>
                <a:cubicBezTo>
                  <a:pt x="0" y="390"/>
                  <a:pt x="0" y="390"/>
                  <a:pt x="0" y="390"/>
                </a:cubicBezTo>
                <a:cubicBezTo>
                  <a:pt x="377" y="237"/>
                  <a:pt x="377" y="237"/>
                  <a:pt x="377" y="237"/>
                </a:cubicBezTo>
                <a:cubicBezTo>
                  <a:pt x="424" y="218"/>
                  <a:pt x="424" y="218"/>
                  <a:pt x="424" y="218"/>
                </a:cubicBezTo>
                <a:cubicBezTo>
                  <a:pt x="938" y="8"/>
                  <a:pt x="938" y="8"/>
                  <a:pt x="938" y="8"/>
                </a:cubicBezTo>
                <a:cubicBezTo>
                  <a:pt x="943" y="6"/>
                  <a:pt x="948" y="5"/>
                  <a:pt x="954" y="3"/>
                </a:cubicBezTo>
                <a:cubicBezTo>
                  <a:pt x="959" y="2"/>
                  <a:pt x="965" y="1"/>
                  <a:pt x="971" y="1"/>
                </a:cubicBezTo>
                <a:cubicBezTo>
                  <a:pt x="976" y="0"/>
                  <a:pt x="982" y="0"/>
                  <a:pt x="987" y="0"/>
                </a:cubicBezTo>
                <a:cubicBezTo>
                  <a:pt x="992" y="1"/>
                  <a:pt x="996" y="1"/>
                  <a:pt x="1000" y="3"/>
                </a:cubicBezTo>
                <a:cubicBezTo>
                  <a:pt x="1002" y="3"/>
                  <a:pt x="1002" y="3"/>
                  <a:pt x="1002" y="3"/>
                </a:cubicBezTo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7" name="Freeform 16"/>
          <p:cNvSpPr>
            <a:spLocks/>
          </p:cNvSpPr>
          <p:nvPr userDrawn="1"/>
        </p:nvSpPr>
        <p:spPr bwMode="auto">
          <a:xfrm>
            <a:off x="938727" y="1778549"/>
            <a:ext cx="325438" cy="1190625"/>
          </a:xfrm>
          <a:custGeom>
            <a:avLst/>
            <a:gdLst>
              <a:gd name="T0" fmla="*/ 128 w 128"/>
              <a:gd name="T1" fmla="*/ 6 h 558"/>
              <a:gd name="T2" fmla="*/ 124 w 128"/>
              <a:gd name="T3" fmla="*/ 7 h 558"/>
              <a:gd name="T4" fmla="*/ 118 w 128"/>
              <a:gd name="T5" fmla="*/ 11 h 558"/>
              <a:gd name="T6" fmla="*/ 112 w 128"/>
              <a:gd name="T7" fmla="*/ 17 h 558"/>
              <a:gd name="T8" fmla="*/ 108 w 128"/>
              <a:gd name="T9" fmla="*/ 24 h 558"/>
              <a:gd name="T10" fmla="*/ 106 w 128"/>
              <a:gd name="T11" fmla="*/ 31 h 558"/>
              <a:gd name="T12" fmla="*/ 64 w 128"/>
              <a:gd name="T13" fmla="*/ 240 h 558"/>
              <a:gd name="T14" fmla="*/ 55 w 128"/>
              <a:gd name="T15" fmla="*/ 287 h 558"/>
              <a:gd name="T16" fmla="*/ 7 w 128"/>
              <a:gd name="T17" fmla="*/ 530 h 558"/>
              <a:gd name="T18" fmla="*/ 6 w 128"/>
              <a:gd name="T19" fmla="*/ 539 h 558"/>
              <a:gd name="T20" fmla="*/ 8 w 128"/>
              <a:gd name="T21" fmla="*/ 545 h 558"/>
              <a:gd name="T22" fmla="*/ 13 w 128"/>
              <a:gd name="T23" fmla="*/ 549 h 558"/>
              <a:gd name="T24" fmla="*/ 19 w 128"/>
              <a:gd name="T25" fmla="*/ 550 h 558"/>
              <a:gd name="T26" fmla="*/ 86 w 128"/>
              <a:gd name="T27" fmla="*/ 535 h 558"/>
              <a:gd name="T28" fmla="*/ 85 w 128"/>
              <a:gd name="T29" fmla="*/ 543 h 558"/>
              <a:gd name="T30" fmla="*/ 17 w 128"/>
              <a:gd name="T31" fmla="*/ 558 h 558"/>
              <a:gd name="T32" fmla="*/ 9 w 128"/>
              <a:gd name="T33" fmla="*/ 557 h 558"/>
              <a:gd name="T34" fmla="*/ 3 w 128"/>
              <a:gd name="T35" fmla="*/ 552 h 558"/>
              <a:gd name="T36" fmla="*/ 0 w 128"/>
              <a:gd name="T37" fmla="*/ 543 h 558"/>
              <a:gd name="T38" fmla="*/ 1 w 128"/>
              <a:gd name="T39" fmla="*/ 531 h 558"/>
              <a:gd name="T40" fmla="*/ 49 w 128"/>
              <a:gd name="T41" fmla="*/ 289 h 558"/>
              <a:gd name="T42" fmla="*/ 58 w 128"/>
              <a:gd name="T43" fmla="*/ 242 h 558"/>
              <a:gd name="T44" fmla="*/ 100 w 128"/>
              <a:gd name="T45" fmla="*/ 33 h 558"/>
              <a:gd name="T46" fmla="*/ 104 w 128"/>
              <a:gd name="T47" fmla="*/ 23 h 558"/>
              <a:gd name="T48" fmla="*/ 110 w 128"/>
              <a:gd name="T49" fmla="*/ 14 h 558"/>
              <a:gd name="T50" fmla="*/ 117 w 128"/>
              <a:gd name="T51" fmla="*/ 6 h 558"/>
              <a:gd name="T52" fmla="*/ 126 w 128"/>
              <a:gd name="T53" fmla="*/ 1 h 558"/>
              <a:gd name="T54" fmla="*/ 127 w 128"/>
              <a:gd name="T55" fmla="*/ 0 h 558"/>
              <a:gd name="T56" fmla="*/ 128 w 128"/>
              <a:gd name="T57" fmla="*/ 6 h 5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28"/>
              <a:gd name="T88" fmla="*/ 0 h 558"/>
              <a:gd name="T89" fmla="*/ 128 w 128"/>
              <a:gd name="T90" fmla="*/ 558 h 55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28" h="558">
                <a:moveTo>
                  <a:pt x="128" y="6"/>
                </a:moveTo>
                <a:cubicBezTo>
                  <a:pt x="124" y="7"/>
                  <a:pt x="124" y="7"/>
                  <a:pt x="124" y="7"/>
                </a:cubicBezTo>
                <a:cubicBezTo>
                  <a:pt x="122" y="8"/>
                  <a:pt x="120" y="9"/>
                  <a:pt x="118" y="11"/>
                </a:cubicBezTo>
                <a:cubicBezTo>
                  <a:pt x="116" y="13"/>
                  <a:pt x="114" y="15"/>
                  <a:pt x="112" y="17"/>
                </a:cubicBezTo>
                <a:cubicBezTo>
                  <a:pt x="111" y="19"/>
                  <a:pt x="109" y="21"/>
                  <a:pt x="108" y="24"/>
                </a:cubicBezTo>
                <a:cubicBezTo>
                  <a:pt x="107" y="26"/>
                  <a:pt x="106" y="28"/>
                  <a:pt x="106" y="31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55" y="287"/>
                  <a:pt x="55" y="287"/>
                  <a:pt x="55" y="287"/>
                </a:cubicBezTo>
                <a:cubicBezTo>
                  <a:pt x="7" y="530"/>
                  <a:pt x="7" y="530"/>
                  <a:pt x="7" y="530"/>
                </a:cubicBezTo>
                <a:cubicBezTo>
                  <a:pt x="6" y="533"/>
                  <a:pt x="6" y="536"/>
                  <a:pt x="6" y="539"/>
                </a:cubicBezTo>
                <a:cubicBezTo>
                  <a:pt x="6" y="541"/>
                  <a:pt x="7" y="544"/>
                  <a:pt x="8" y="545"/>
                </a:cubicBezTo>
                <a:cubicBezTo>
                  <a:pt x="9" y="547"/>
                  <a:pt x="11" y="548"/>
                  <a:pt x="13" y="549"/>
                </a:cubicBezTo>
                <a:cubicBezTo>
                  <a:pt x="14" y="550"/>
                  <a:pt x="17" y="550"/>
                  <a:pt x="19" y="550"/>
                </a:cubicBezTo>
                <a:cubicBezTo>
                  <a:pt x="86" y="535"/>
                  <a:pt x="86" y="535"/>
                  <a:pt x="86" y="535"/>
                </a:cubicBezTo>
                <a:cubicBezTo>
                  <a:pt x="85" y="543"/>
                  <a:pt x="85" y="543"/>
                  <a:pt x="85" y="543"/>
                </a:cubicBezTo>
                <a:cubicBezTo>
                  <a:pt x="17" y="558"/>
                  <a:pt x="17" y="558"/>
                  <a:pt x="17" y="558"/>
                </a:cubicBezTo>
                <a:cubicBezTo>
                  <a:pt x="14" y="558"/>
                  <a:pt x="11" y="558"/>
                  <a:pt x="9" y="557"/>
                </a:cubicBezTo>
                <a:cubicBezTo>
                  <a:pt x="6" y="556"/>
                  <a:pt x="4" y="554"/>
                  <a:pt x="3" y="552"/>
                </a:cubicBezTo>
                <a:cubicBezTo>
                  <a:pt x="1" y="550"/>
                  <a:pt x="0" y="547"/>
                  <a:pt x="0" y="543"/>
                </a:cubicBezTo>
                <a:cubicBezTo>
                  <a:pt x="0" y="540"/>
                  <a:pt x="0" y="536"/>
                  <a:pt x="1" y="531"/>
                </a:cubicBezTo>
                <a:cubicBezTo>
                  <a:pt x="49" y="289"/>
                  <a:pt x="49" y="289"/>
                  <a:pt x="49" y="289"/>
                </a:cubicBezTo>
                <a:cubicBezTo>
                  <a:pt x="58" y="242"/>
                  <a:pt x="58" y="242"/>
                  <a:pt x="58" y="242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1" y="30"/>
                  <a:pt x="102" y="26"/>
                  <a:pt x="104" y="23"/>
                </a:cubicBezTo>
                <a:cubicBezTo>
                  <a:pt x="105" y="20"/>
                  <a:pt x="107" y="17"/>
                  <a:pt x="110" y="14"/>
                </a:cubicBezTo>
                <a:cubicBezTo>
                  <a:pt x="112" y="11"/>
                  <a:pt x="114" y="8"/>
                  <a:pt x="117" y="6"/>
                </a:cubicBezTo>
                <a:cubicBezTo>
                  <a:pt x="120" y="4"/>
                  <a:pt x="123" y="2"/>
                  <a:pt x="126" y="1"/>
                </a:cubicBezTo>
                <a:cubicBezTo>
                  <a:pt x="127" y="0"/>
                  <a:pt x="127" y="0"/>
                  <a:pt x="127" y="0"/>
                </a:cubicBezTo>
                <a:lnTo>
                  <a:pt x="128" y="6"/>
                </a:lnTo>
                <a:close/>
              </a:path>
            </a:pathLst>
          </a:custGeom>
          <a:solidFill>
            <a:sysClr val="window" lastClr="FFFFFF"/>
          </a:solidFill>
          <a:ln w="11113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8" name="Freeform 17"/>
          <p:cNvSpPr>
            <a:spLocks/>
          </p:cNvSpPr>
          <p:nvPr userDrawn="1"/>
        </p:nvSpPr>
        <p:spPr bwMode="auto">
          <a:xfrm>
            <a:off x="3673990" y="952253"/>
            <a:ext cx="1308100" cy="1528763"/>
          </a:xfrm>
          <a:custGeom>
            <a:avLst/>
            <a:gdLst>
              <a:gd name="T0" fmla="*/ 46 w 516"/>
              <a:gd name="T1" fmla="*/ 9 h 716"/>
              <a:gd name="T2" fmla="*/ 485 w 516"/>
              <a:gd name="T3" fmla="*/ 148 h 716"/>
              <a:gd name="T4" fmla="*/ 496 w 516"/>
              <a:gd name="T5" fmla="*/ 154 h 716"/>
              <a:gd name="T6" fmla="*/ 501 w 516"/>
              <a:gd name="T7" fmla="*/ 164 h 716"/>
              <a:gd name="T8" fmla="*/ 501 w 516"/>
              <a:gd name="T9" fmla="*/ 175 h 716"/>
              <a:gd name="T10" fmla="*/ 494 w 516"/>
              <a:gd name="T11" fmla="*/ 187 h 716"/>
              <a:gd name="T12" fmla="*/ 113 w 516"/>
              <a:gd name="T13" fmla="*/ 656 h 716"/>
              <a:gd name="T14" fmla="*/ 100 w 516"/>
              <a:gd name="T15" fmla="*/ 668 h 716"/>
              <a:gd name="T16" fmla="*/ 84 w 516"/>
              <a:gd name="T17" fmla="*/ 679 h 716"/>
              <a:gd name="T18" fmla="*/ 66 w 516"/>
              <a:gd name="T19" fmla="*/ 689 h 716"/>
              <a:gd name="T20" fmla="*/ 49 w 516"/>
              <a:gd name="T21" fmla="*/ 694 h 716"/>
              <a:gd name="T22" fmla="*/ 0 w 516"/>
              <a:gd name="T23" fmla="*/ 705 h 716"/>
              <a:gd name="T24" fmla="*/ 0 w 516"/>
              <a:gd name="T25" fmla="*/ 716 h 716"/>
              <a:gd name="T26" fmla="*/ 50 w 516"/>
              <a:gd name="T27" fmla="*/ 705 h 716"/>
              <a:gd name="T28" fmla="*/ 69 w 516"/>
              <a:gd name="T29" fmla="*/ 699 h 716"/>
              <a:gd name="T30" fmla="*/ 89 w 516"/>
              <a:gd name="T31" fmla="*/ 689 h 716"/>
              <a:gd name="T32" fmla="*/ 108 w 516"/>
              <a:gd name="T33" fmla="*/ 676 h 716"/>
              <a:gd name="T34" fmla="*/ 122 w 516"/>
              <a:gd name="T35" fmla="*/ 661 h 716"/>
              <a:gd name="T36" fmla="*/ 506 w 516"/>
              <a:gd name="T37" fmla="*/ 190 h 716"/>
              <a:gd name="T38" fmla="*/ 515 w 516"/>
              <a:gd name="T39" fmla="*/ 174 h 716"/>
              <a:gd name="T40" fmla="*/ 515 w 516"/>
              <a:gd name="T41" fmla="*/ 159 h 716"/>
              <a:gd name="T42" fmla="*/ 508 w 516"/>
              <a:gd name="T43" fmla="*/ 147 h 716"/>
              <a:gd name="T44" fmla="*/ 493 w 516"/>
              <a:gd name="T45" fmla="*/ 138 h 716"/>
              <a:gd name="T46" fmla="*/ 51 w 516"/>
              <a:gd name="T47" fmla="*/ 0 h 716"/>
              <a:gd name="T48" fmla="*/ 46 w 516"/>
              <a:gd name="T49" fmla="*/ 9 h 7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6"/>
              <a:gd name="T76" fmla="*/ 0 h 716"/>
              <a:gd name="T77" fmla="*/ 516 w 516"/>
              <a:gd name="T78" fmla="*/ 716 h 71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6" h="716">
                <a:moveTo>
                  <a:pt x="46" y="9"/>
                </a:moveTo>
                <a:cubicBezTo>
                  <a:pt x="485" y="148"/>
                  <a:pt x="485" y="148"/>
                  <a:pt x="485" y="148"/>
                </a:cubicBezTo>
                <a:cubicBezTo>
                  <a:pt x="490" y="150"/>
                  <a:pt x="493" y="152"/>
                  <a:pt x="496" y="154"/>
                </a:cubicBezTo>
                <a:cubicBezTo>
                  <a:pt x="499" y="157"/>
                  <a:pt x="500" y="160"/>
                  <a:pt x="501" y="164"/>
                </a:cubicBezTo>
                <a:cubicBezTo>
                  <a:pt x="502" y="167"/>
                  <a:pt x="502" y="171"/>
                  <a:pt x="501" y="175"/>
                </a:cubicBezTo>
                <a:cubicBezTo>
                  <a:pt x="500" y="179"/>
                  <a:pt x="498" y="183"/>
                  <a:pt x="494" y="187"/>
                </a:cubicBezTo>
                <a:cubicBezTo>
                  <a:pt x="113" y="656"/>
                  <a:pt x="113" y="656"/>
                  <a:pt x="113" y="656"/>
                </a:cubicBezTo>
                <a:cubicBezTo>
                  <a:pt x="109" y="660"/>
                  <a:pt x="105" y="664"/>
                  <a:pt x="100" y="668"/>
                </a:cubicBezTo>
                <a:cubicBezTo>
                  <a:pt x="95" y="672"/>
                  <a:pt x="89" y="676"/>
                  <a:pt x="84" y="679"/>
                </a:cubicBezTo>
                <a:cubicBezTo>
                  <a:pt x="78" y="683"/>
                  <a:pt x="72" y="686"/>
                  <a:pt x="66" y="689"/>
                </a:cubicBezTo>
                <a:cubicBezTo>
                  <a:pt x="60" y="691"/>
                  <a:pt x="55" y="693"/>
                  <a:pt x="49" y="694"/>
                </a:cubicBezTo>
                <a:cubicBezTo>
                  <a:pt x="0" y="705"/>
                  <a:pt x="0" y="705"/>
                  <a:pt x="0" y="705"/>
                </a:cubicBezTo>
                <a:cubicBezTo>
                  <a:pt x="0" y="716"/>
                  <a:pt x="0" y="716"/>
                  <a:pt x="0" y="716"/>
                </a:cubicBezTo>
                <a:cubicBezTo>
                  <a:pt x="50" y="705"/>
                  <a:pt x="50" y="705"/>
                  <a:pt x="50" y="705"/>
                </a:cubicBezTo>
                <a:cubicBezTo>
                  <a:pt x="56" y="704"/>
                  <a:pt x="63" y="702"/>
                  <a:pt x="69" y="699"/>
                </a:cubicBezTo>
                <a:cubicBezTo>
                  <a:pt x="76" y="696"/>
                  <a:pt x="83" y="693"/>
                  <a:pt x="89" y="689"/>
                </a:cubicBezTo>
                <a:cubicBezTo>
                  <a:pt x="96" y="685"/>
                  <a:pt x="102" y="680"/>
                  <a:pt x="108" y="676"/>
                </a:cubicBezTo>
                <a:cubicBezTo>
                  <a:pt x="113" y="671"/>
                  <a:pt x="118" y="666"/>
                  <a:pt x="122" y="661"/>
                </a:cubicBezTo>
                <a:cubicBezTo>
                  <a:pt x="506" y="190"/>
                  <a:pt x="506" y="190"/>
                  <a:pt x="506" y="190"/>
                </a:cubicBezTo>
                <a:cubicBezTo>
                  <a:pt x="510" y="185"/>
                  <a:pt x="513" y="180"/>
                  <a:pt x="515" y="174"/>
                </a:cubicBezTo>
                <a:cubicBezTo>
                  <a:pt x="516" y="169"/>
                  <a:pt x="516" y="164"/>
                  <a:pt x="515" y="159"/>
                </a:cubicBezTo>
                <a:cubicBezTo>
                  <a:pt x="514" y="154"/>
                  <a:pt x="511" y="150"/>
                  <a:pt x="508" y="147"/>
                </a:cubicBezTo>
                <a:cubicBezTo>
                  <a:pt x="504" y="143"/>
                  <a:pt x="499" y="140"/>
                  <a:pt x="493" y="138"/>
                </a:cubicBezTo>
                <a:cubicBezTo>
                  <a:pt x="51" y="0"/>
                  <a:pt x="51" y="0"/>
                  <a:pt x="51" y="0"/>
                </a:cubicBezTo>
                <a:lnTo>
                  <a:pt x="46" y="9"/>
                </a:lnTo>
                <a:close/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9" name="Line 51"/>
          <p:cNvSpPr>
            <a:spLocks noChangeShapeType="1"/>
          </p:cNvSpPr>
          <p:nvPr userDrawn="1"/>
        </p:nvSpPr>
        <p:spPr bwMode="auto">
          <a:xfrm>
            <a:off x="3129479" y="4365776"/>
            <a:ext cx="3071203" cy="2380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50" name="Text Box 52"/>
          <p:cNvSpPr txBox="1">
            <a:spLocks noChangeArrowheads="1"/>
          </p:cNvSpPr>
          <p:nvPr userDrawn="1"/>
        </p:nvSpPr>
        <p:spPr bwMode="auto">
          <a:xfrm>
            <a:off x="6787424" y="2060709"/>
            <a:ext cx="4619550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user.qzone.qq.com/11020228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1" name="Text Box 54"/>
          <p:cNvSpPr txBox="1">
            <a:spLocks noChangeArrowheads="1"/>
          </p:cNvSpPr>
          <p:nvPr userDrawn="1"/>
        </p:nvSpPr>
        <p:spPr bwMode="auto">
          <a:xfrm>
            <a:off x="6715417" y="2845942"/>
            <a:ext cx="4475534" cy="35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11020228@qq.com</a:t>
            </a:r>
          </a:p>
        </p:txBody>
      </p:sp>
      <p:sp>
        <p:nvSpPr>
          <p:cNvPr id="52" name="Text Box 59"/>
          <p:cNvSpPr txBox="1">
            <a:spLocks noChangeArrowheads="1"/>
          </p:cNvSpPr>
          <p:nvPr userDrawn="1"/>
        </p:nvSpPr>
        <p:spPr bwMode="auto">
          <a:xfrm>
            <a:off x="6787424" y="3662448"/>
            <a:ext cx="4996414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www.weibo.com/teliss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3" name="Text Box 62"/>
          <p:cNvSpPr txBox="1">
            <a:spLocks noChangeArrowheads="1"/>
          </p:cNvSpPr>
          <p:nvPr userDrawn="1"/>
        </p:nvSpPr>
        <p:spPr bwMode="auto">
          <a:xfrm>
            <a:off x="6787424" y="882557"/>
            <a:ext cx="4763566" cy="5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课件制作：布衣公子</a:t>
            </a:r>
            <a:r>
              <a:rPr lang="en-US" altLang="zh-CN" sz="2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/@</a:t>
            </a:r>
            <a:r>
              <a:rPr lang="en-US" altLang="zh-CN" sz="2200" dirty="0" err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teliss</a:t>
            </a:r>
            <a:endParaRPr lang="en-GB" altLang="zh-CN" sz="2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53"/>
          <p:cNvSpPr txBox="1"/>
          <p:nvPr userDrawn="1"/>
        </p:nvSpPr>
        <p:spPr>
          <a:xfrm rot="20445248">
            <a:off x="1391032" y="1491918"/>
            <a:ext cx="2954609" cy="923305"/>
          </a:xfrm>
          <a:prstGeom prst="rect">
            <a:avLst/>
          </a:prstGeom>
          <a:noFill/>
        </p:spPr>
        <p:txBody>
          <a:bodyPr wrap="none" lIns="91417" tIns="45708" rIns="91417" bIns="45708">
            <a:spAutoFit/>
          </a:bodyPr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</a:p>
        </p:txBody>
      </p:sp>
      <p:pic>
        <p:nvPicPr>
          <p:cNvPr id="55" name="Picture 3" descr="C:\Documents and Settings\tdz\桌面\QQzon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7477" y="2022994"/>
            <a:ext cx="450416" cy="42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Documents and Settings\tdz\桌面\未标题-2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2110" y="3632352"/>
            <a:ext cx="457143" cy="41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C:\Documents and Settings\tdz\桌面\未标题-2.png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2502" y="2814376"/>
            <a:ext cx="360363" cy="40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9" descr="E:\仝德志文件，勿删！\03-参考文档\！PPT图片及版面资源\06-PPT精选插图\05-头像\嘿嘿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4186" y="728321"/>
            <a:ext cx="853334" cy="8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0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rAng="0" ptsTypes="AA">
                                      <p:cBhvr>
                                        <p:cTn id="8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3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85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10800000">
                                      <p:cBhvr>
                                        <p:cTn id="1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-10800000">
                                      <p:cBhvr>
                                        <p:cTn id="1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500"/>
                            </p:stCondLst>
                            <p:childTnLst>
                              <p:par>
                                <p:cTn id="12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8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300"/>
                            </p:stCondLst>
                            <p:childTnLst>
                              <p:par>
                                <p:cTn id="1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800"/>
                            </p:stCondLst>
                            <p:childTnLst>
                              <p:par>
                                <p:cTn id="1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3300"/>
                            </p:stCondLst>
                            <p:childTnLst>
                              <p:par>
                                <p:cTn id="1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3800"/>
                            </p:stCondLst>
                            <p:childTnLst>
                              <p:par>
                                <p:cTn id="1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4300"/>
                            </p:stCondLst>
                            <p:childTnLst>
                              <p:par>
                                <p:cTn id="1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4800"/>
                            </p:stCondLst>
                            <p:childTnLst>
                              <p:par>
                                <p:cTn id="1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300"/>
                            </p:stCondLst>
                            <p:childTnLst>
                              <p:par>
                                <p:cTn id="1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8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63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6800"/>
                            </p:stCondLst>
                            <p:childTnLst>
                              <p:par>
                                <p:cTn id="1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7300"/>
                            </p:stCondLst>
                            <p:childTnLst>
                              <p:par>
                                <p:cTn id="18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78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8300"/>
                            </p:stCondLst>
                            <p:childTnLst>
                              <p:par>
                                <p:cTn id="2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8800"/>
                            </p:stCondLst>
                            <p:childTnLst>
                              <p:par>
                                <p:cTn id="21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9300"/>
                            </p:stCondLst>
                            <p:childTnLst>
                              <p:par>
                                <p:cTn id="2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9800"/>
                            </p:stCondLst>
                            <p:childTnLst>
                              <p:par>
                                <p:cTn id="2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23" grpId="0" animBg="1"/>
      <p:bldP spid="23" grpId="1" animBg="1"/>
      <p:bldP spid="25" grpId="0" animBg="1"/>
      <p:bldP spid="26" grpId="0" animBg="1"/>
      <p:bldP spid="28" grpId="0" animBg="1"/>
      <p:bldP spid="30" grpId="0" animBg="1"/>
      <p:bldP spid="3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6" descr="D:\Teliss_Tong\Copy\定期备份\工作备份\！PPT图片及版面资源\06-PPT精选插图\10-综合\脚印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6285756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矩形 60"/>
          <p:cNvSpPr/>
          <p:nvPr userDrawn="1"/>
        </p:nvSpPr>
        <p:spPr bwMode="auto">
          <a:xfrm>
            <a:off x="1490500" y="5188659"/>
            <a:ext cx="3265288" cy="576064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>
            <a:noFill/>
            <a:round/>
            <a:headEnd type="oval" w="med" len="med"/>
            <a:tailEnd/>
          </a:ln>
          <a:ex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标题 1"/>
          <p:cNvSpPr txBox="1">
            <a:spLocks/>
          </p:cNvSpPr>
          <p:nvPr userDrawn="1"/>
        </p:nvSpPr>
        <p:spPr>
          <a:xfrm>
            <a:off x="6816378" y="457160"/>
            <a:ext cx="4895452" cy="1214995"/>
          </a:xfrm>
          <a:prstGeom prst="rect">
            <a:avLst/>
          </a:prstGeom>
        </p:spPr>
        <p:txBody>
          <a:bodyPr vert="horz" lIns="91417" tIns="45708" rIns="91417" bIns="45708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7200" b="1" dirty="0">
                <a:solidFill>
                  <a:srgbClr val="FC6F18"/>
                </a:solidFill>
                <a:latin typeface="微软雅黑" pitchFamily="34" charset="-122"/>
                <a:ea typeface="微软雅黑" pitchFamily="34" charset="-122"/>
              </a:rPr>
              <a:t>我的黄金十年</a:t>
            </a:r>
          </a:p>
        </p:txBody>
      </p:sp>
      <p:grpSp>
        <p:nvGrpSpPr>
          <p:cNvPr id="63" name="组合 62"/>
          <p:cNvGrpSpPr/>
          <p:nvPr userDrawn="1"/>
        </p:nvGrpSpPr>
        <p:grpSpPr>
          <a:xfrm>
            <a:off x="4337" y="272493"/>
            <a:ext cx="2033736" cy="461665"/>
            <a:chOff x="8525122" y="157879"/>
            <a:chExt cx="651124" cy="461664"/>
          </a:xfrm>
        </p:grpSpPr>
        <p:sp>
          <p:nvSpPr>
            <p:cNvPr id="64" name="矩形 63"/>
            <p:cNvSpPr/>
            <p:nvPr/>
          </p:nvSpPr>
          <p:spPr>
            <a:xfrm>
              <a:off x="8721689" y="167211"/>
              <a:ext cx="432048" cy="360000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5" name="TextBox 16"/>
            <p:cNvSpPr txBox="1"/>
            <p:nvPr/>
          </p:nvSpPr>
          <p:spPr>
            <a:xfrm>
              <a:off x="8525122" y="157879"/>
              <a:ext cx="651124" cy="461664"/>
            </a:xfrm>
            <a:prstGeom prst="rect">
              <a:avLst/>
            </a:prstGeom>
            <a:solidFill>
              <a:srgbClr val="1094EE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专业字体设计服务/WWW.ZTSGC.COM/" pitchFamily="2" charset="-122"/>
                </a:rPr>
                <a:t>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软雅黑" pitchFamily="34" charset="-122"/>
                </a:rPr>
                <a:t>片尾广告</a:t>
              </a:r>
            </a:p>
          </p:txBody>
        </p:sp>
      </p:grpSp>
      <p:sp>
        <p:nvSpPr>
          <p:cNvPr id="66" name="矩形 65"/>
          <p:cNvSpPr/>
          <p:nvPr userDrawn="1"/>
        </p:nvSpPr>
        <p:spPr>
          <a:xfrm>
            <a:off x="7342427" y="1647202"/>
            <a:ext cx="4164052" cy="430863"/>
          </a:xfrm>
          <a:prstGeom prst="rect">
            <a:avLst/>
          </a:prstGeom>
          <a:noFill/>
        </p:spPr>
        <p:txBody>
          <a:bodyPr wrap="square" lIns="91417" tIns="45708" rIns="91417" bIns="45708">
            <a:spAutoFit/>
          </a:bodyPr>
          <a:lstStyle/>
          <a:p>
            <a:pPr defTabSz="1218892"/>
            <a:r>
              <a:rPr lang="zh-CN" altLang="en-US" sz="2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一位平凡</a:t>
            </a:r>
            <a:r>
              <a:rPr lang="en-US" altLang="zh-CN" sz="2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zh-CN" altLang="en-US" sz="2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后的职场与情感历程</a:t>
            </a:r>
          </a:p>
        </p:txBody>
      </p:sp>
      <p:pic>
        <p:nvPicPr>
          <p:cNvPr id="67" name="Picture 3" descr="D:\Teliss_Tong\Copy\定期备份\工作备份\！PPT图片及版面资源\06-PPT精选插图\05-头像\1000mb.ru (42)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15510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19"/>
          <p:cNvSpPr txBox="1"/>
          <p:nvPr userDrawn="1"/>
        </p:nvSpPr>
        <p:spPr>
          <a:xfrm>
            <a:off x="6816378" y="2492896"/>
            <a:ext cx="4895452" cy="2135560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indent="-457164" defTabSz="1218892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微软雅黑" pitchFamily="34" charset="-122"/>
                <a:ea typeface="微软雅黑" pitchFamily="34" charset="-122"/>
              </a:rPr>
              <a:t>我将毕业后的第一个十年称之为“黄金十年”，第二个十年称之为“白金十年”，第三个十年称之为“钻石十年”，以此来形容人生当中最青春蓬勃、年富力强和激情满怀的宝贵三十年。</a:t>
            </a:r>
            <a:endParaRPr lang="en-US" altLang="zh-CN" sz="1600" dirty="0">
              <a:solidFill>
                <a:prstClr val="white">
                  <a:lumMod val="8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-457164" defTabSz="1218892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微软雅黑" pitchFamily="34" charset="-122"/>
                <a:ea typeface="微软雅黑" pitchFamily="34" charset="-122"/>
              </a:rPr>
              <a:t>“我的黄金十年”写的就是毕业后，第一个十年所发生的职场与情感的那些事儿</a:t>
            </a: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600" dirty="0">
              <a:solidFill>
                <a:prstClr val="white">
                  <a:lumMod val="8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矩形 68"/>
          <p:cNvSpPr/>
          <p:nvPr userDrawn="1"/>
        </p:nvSpPr>
        <p:spPr>
          <a:xfrm>
            <a:off x="7103318" y="5469419"/>
            <a:ext cx="4369405" cy="369308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pPr defTabSz="1218892">
              <a:lnSpc>
                <a:spcPct val="150000"/>
              </a:lnSpc>
            </a:pPr>
            <a:r>
              <a:rPr lang="en-US" altLang="zh-CN" sz="1200" dirty="0">
                <a:solidFill>
                  <a:srgbClr val="1094EE"/>
                </a:solidFill>
                <a:latin typeface="Arial"/>
                <a:ea typeface="微软雅黑" pitchFamily="34" charset="-122"/>
                <a:cs typeface="Arial"/>
                <a:hlinkClick r:id="rId4"/>
              </a:rPr>
              <a:t>http://www.tianya.cn/publicforum/content/no20/1/317960.shtml</a:t>
            </a:r>
            <a:endParaRPr lang="en-US" altLang="zh-CN" sz="1200" dirty="0">
              <a:solidFill>
                <a:srgbClr val="1094EE"/>
              </a:solidFill>
              <a:latin typeface="Arial"/>
              <a:ea typeface="微软雅黑" pitchFamily="34" charset="-122"/>
              <a:cs typeface="Arial"/>
            </a:endParaRPr>
          </a:p>
        </p:txBody>
      </p:sp>
      <p:sp>
        <p:nvSpPr>
          <p:cNvPr id="70" name="矩形 69"/>
          <p:cNvSpPr/>
          <p:nvPr userDrawn="1"/>
        </p:nvSpPr>
        <p:spPr>
          <a:xfrm>
            <a:off x="7486441" y="5849451"/>
            <a:ext cx="3124698" cy="4598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91417" tIns="45708" rIns="91417" bIns="45708" anchor="ctr"/>
          <a:lstStyle/>
          <a:p>
            <a:pPr marL="0" marR="0" lvl="0" indent="0" algn="ctr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4F81BD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itchFamily="34" charset="-122"/>
                <a:ea typeface="微软雅黑" pitchFamily="34" charset="-122"/>
              </a:rPr>
              <a:t>自传体小说，请您多多捧场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4F81BD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：）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28600">
                  <a:srgbClr val="4F81BD">
                    <a:satMod val="175000"/>
                    <a:alpha val="40000"/>
                  </a:srgbClr>
                </a:glow>
              </a:effectLst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" name="Picture 2" descr="D:\Teliss_Tong\Copy\定期备份\工作备份\！PPT图片及版面资源\06-PPT精选插图\04-图标\54D742BB28AE93477AE1424E5D991B5D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90798" y="5841269"/>
            <a:ext cx="396045" cy="39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图片 7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500" y="1673152"/>
            <a:ext cx="3265288" cy="32652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3" name="文本框 72"/>
          <p:cNvSpPr txBox="1"/>
          <p:nvPr userDrawn="1"/>
        </p:nvSpPr>
        <p:spPr>
          <a:xfrm>
            <a:off x="1490500" y="5219377"/>
            <a:ext cx="3265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92"/>
            <a:r>
              <a:rPr lang="zh-CN" altLang="en-US" sz="24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布衣公众号：</a:t>
            </a:r>
            <a:r>
              <a:rPr lang="en-US" altLang="zh-CN" sz="2800" b="1" dirty="0" err="1" smtClean="0">
                <a:solidFill>
                  <a:srgbClr val="FF66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hr-ppt</a:t>
            </a:r>
            <a:endParaRPr lang="zh-CN" altLang="en-US" sz="2800" b="1" dirty="0">
              <a:solidFill>
                <a:srgbClr val="FF66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59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50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170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170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70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6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6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6" grpId="0"/>
      <p:bldP spid="68" grpId="0"/>
      <p:bldP spid="6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>
            <a:off x="10888587" y="302672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cxnSp>
        <p:nvCxnSpPr>
          <p:cNvPr id="46" name="直接连接符 45"/>
          <p:cNvCxnSpPr/>
          <p:nvPr userDrawn="1"/>
        </p:nvCxnSpPr>
        <p:spPr>
          <a:xfrm flipH="1">
            <a:off x="10888587" y="672004"/>
            <a:ext cx="1303413" cy="0"/>
          </a:xfrm>
          <a:prstGeom prst="line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74" name="组合 27"/>
          <p:cNvGrpSpPr/>
          <p:nvPr userDrawn="1"/>
        </p:nvGrpSpPr>
        <p:grpSpPr>
          <a:xfrm>
            <a:off x="406574" y="1303219"/>
            <a:ext cx="2520000" cy="4646855"/>
            <a:chOff x="406574" y="1303219"/>
            <a:chExt cx="2520000" cy="4646855"/>
          </a:xfrm>
        </p:grpSpPr>
        <p:pic>
          <p:nvPicPr>
            <p:cNvPr id="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9"/>
              <a:ext cx="1879805" cy="3781777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6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77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78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79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80" name="组合 33"/>
          <p:cNvGrpSpPr/>
          <p:nvPr userDrawn="1"/>
        </p:nvGrpSpPr>
        <p:grpSpPr>
          <a:xfrm>
            <a:off x="6282770" y="1301852"/>
            <a:ext cx="2548460" cy="4648222"/>
            <a:chOff x="6282770" y="1301852"/>
            <a:chExt cx="2548460" cy="4648222"/>
          </a:xfrm>
        </p:grpSpPr>
        <p:pic>
          <p:nvPicPr>
            <p:cNvPr id="81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2"/>
              <a:ext cx="1877981" cy="377810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2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83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84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85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86" name="组合 39"/>
          <p:cNvGrpSpPr/>
          <p:nvPr userDrawn="1"/>
        </p:nvGrpSpPr>
        <p:grpSpPr>
          <a:xfrm>
            <a:off x="9263558" y="1304441"/>
            <a:ext cx="2520001" cy="4645633"/>
            <a:chOff x="9263558" y="1304441"/>
            <a:chExt cx="2520001" cy="4645633"/>
          </a:xfrm>
        </p:grpSpPr>
        <p:pic>
          <p:nvPicPr>
            <p:cNvPr id="8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1"/>
              <a:ext cx="1879685" cy="378153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8" name="组合 41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89" name="TextBox 42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90" name="直接连接符 43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91" name="直接连接符 44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92" name="组合 46"/>
          <p:cNvGrpSpPr/>
          <p:nvPr userDrawn="1"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9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4" name="组合 48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95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96" name="直接连接符 5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97" name="直接连接符 51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149281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0888587" y="302672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 flipH="1">
            <a:off x="10888587" y="672004"/>
            <a:ext cx="1303413" cy="0"/>
          </a:xfrm>
          <a:prstGeom prst="line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28724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77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9801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522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670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282721" y="6158316"/>
            <a:ext cx="1690204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 defTabSz="1218892"/>
            <a:r>
              <a:rPr lang="en-US" altLang="zh-CN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React</a:t>
            </a:r>
            <a:r>
              <a:rPr lang="zh-CN" altLang="en-US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 </a:t>
            </a:r>
            <a:r>
              <a:rPr lang="en-US" altLang="zh-CN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Native</a:t>
            </a:r>
            <a:endParaRPr lang="zh-CN" altLang="en-US" sz="1800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0" y="6526138"/>
            <a:ext cx="10199662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0" name="直接连接符 19"/>
          <p:cNvCxnSpPr/>
          <p:nvPr userDrawn="1"/>
        </p:nvCxnSpPr>
        <p:spPr>
          <a:xfrm flipV="1">
            <a:off x="10199662" y="6094090"/>
            <a:ext cx="0" cy="43180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 userDrawn="1"/>
        </p:nvCxnSpPr>
        <p:spPr>
          <a:xfrm flipV="1">
            <a:off x="10283799" y="6236965"/>
            <a:ext cx="0" cy="288925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</a:ln>
          <a:effectLst/>
        </p:spPr>
      </p:cxnSp>
      <p:sp>
        <p:nvSpPr>
          <p:cNvPr id="22" name="矩形 21"/>
          <p:cNvSpPr/>
          <p:nvPr userDrawn="1"/>
        </p:nvSpPr>
        <p:spPr>
          <a:xfrm>
            <a:off x="457164" y="6180027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43109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9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2.xml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51pptmoban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063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251002" y="1381625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4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51002" y="704209"/>
            <a:ext cx="9433046" cy="533400"/>
            <a:chOff x="1630710" y="952178"/>
            <a:chExt cx="9433046" cy="533400"/>
          </a:xfrm>
        </p:grpSpPr>
        <p:sp>
          <p:nvSpPr>
            <p:cNvPr id="7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应用的整体结构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5543550" y="3638186"/>
            <a:ext cx="678509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入口：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Component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43" y="1568033"/>
            <a:ext cx="2266950" cy="4558498"/>
          </a:xfrm>
          <a:prstGeom prst="rect">
            <a:avLst/>
          </a:prstGeom>
        </p:spPr>
      </p:pic>
      <p:sp>
        <p:nvSpPr>
          <p:cNvPr id="12" name="矩形 4"/>
          <p:cNvSpPr>
            <a:spLocks noChangeArrowheads="1"/>
          </p:cNvSpPr>
          <p:nvPr/>
        </p:nvSpPr>
        <p:spPr bwMode="auto">
          <a:xfrm>
            <a:off x="5572125" y="2454574"/>
            <a:ext cx="39433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入口：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ReactActivity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5050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 bwMode="auto">
          <a:xfrm>
            <a:off x="9651009" y="1848842"/>
            <a:ext cx="1071561" cy="1236663"/>
          </a:xfrm>
          <a:prstGeom prst="rect">
            <a:avLst/>
          </a:prstGeom>
          <a:noFill/>
          <a:ln>
            <a:noFill/>
          </a:ln>
          <a:effectLst/>
        </p:spPr>
      </p:sp>
      <p:cxnSp>
        <p:nvCxnSpPr>
          <p:cNvPr id="86" name="直接连接符 85"/>
          <p:cNvCxnSpPr/>
          <p:nvPr/>
        </p:nvCxnSpPr>
        <p:spPr>
          <a:xfrm>
            <a:off x="1253876" y="143288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grpSp>
        <p:nvGrpSpPr>
          <p:cNvPr id="87" name="组合 86"/>
          <p:cNvGrpSpPr/>
          <p:nvPr/>
        </p:nvGrpSpPr>
        <p:grpSpPr>
          <a:xfrm>
            <a:off x="1253876" y="755468"/>
            <a:ext cx="9433046" cy="533400"/>
            <a:chOff x="1630710" y="952178"/>
            <a:chExt cx="9433046" cy="533400"/>
          </a:xfrm>
        </p:grpSpPr>
        <p:sp>
          <p:nvSpPr>
            <p:cNvPr id="88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1218892">
                <a:defRPr/>
              </a:pP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应用的启动流程</a:t>
              </a:r>
              <a:endParaRPr lang="en-US" altLang="zh-CN" sz="20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95" y="940796"/>
            <a:ext cx="2583843" cy="51957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08048" y="2652432"/>
            <a:ext cx="3484762" cy="220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56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12423228" y="1083902"/>
            <a:ext cx="7479444" cy="2974285"/>
            <a:chOff x="2494669" y="1247597"/>
            <a:chExt cx="7479444" cy="2974285"/>
          </a:xfrm>
        </p:grpSpPr>
        <p:sp>
          <p:nvSpPr>
            <p:cNvPr id="54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6" name="Text Box 28"/>
            <p:cNvSpPr txBox="1">
              <a:spLocks noChangeArrowheads="1"/>
            </p:cNvSpPr>
            <p:nvPr/>
          </p:nvSpPr>
          <p:spPr bwMode="auto">
            <a:xfrm>
              <a:off x="5437609" y="1247597"/>
              <a:ext cx="45365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endParaRPr lang="zh-CN" altLang="en-US" sz="1600" kern="0" dirty="0">
                <a:solidFill>
                  <a:srgbClr val="00B050"/>
                </a:solidFill>
                <a:latin typeface="微软雅黑"/>
                <a:ea typeface="微软雅黑"/>
              </a:endParaRP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应用的渲染层级</a:t>
              </a:r>
              <a:endParaRPr lang="zh-CN" altLang="en-US" sz="1600" kern="0" dirty="0">
                <a:solidFill>
                  <a:srgbClr val="00B050"/>
                </a:solidFill>
                <a:latin typeface="微软雅黑"/>
                <a:ea typeface="微软雅黑"/>
              </a:endParaRP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应用的渲染原理</a:t>
              </a:r>
              <a:endParaRPr lang="zh-CN" altLang="en-US" sz="1600" kern="0" dirty="0">
                <a:solidFill>
                  <a:srgbClr val="00B05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组合 28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0" name="TextBox 29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33" name="组合 32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组合 34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6" name="TextBox 35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9" name="组合 38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组合 40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2" name="TextBox 41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5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组合 45"/>
          <p:cNvGrpSpPr/>
          <p:nvPr/>
        </p:nvGrpSpPr>
        <p:grpSpPr>
          <a:xfrm>
            <a:off x="6283050" y="1301851"/>
            <a:ext cx="2548460" cy="4648223"/>
            <a:chOff x="6282770" y="1301851"/>
            <a:chExt cx="2548460" cy="4648223"/>
          </a:xfrm>
        </p:grpSpPr>
        <p:pic>
          <p:nvPicPr>
            <p:cNvPr id="4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组合 47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9" name="TextBox 48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2" name="s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5508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2.17663E-6 -4.6161E-6 L 0.86349 0.39108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54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-0.48893 -0.00371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53" y="-18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47409 0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77734 1.48148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689852" y="4664002"/>
            <a:ext cx="9019902" cy="662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我们将怎样面对这样的一</a:t>
            </a:r>
            <a:r>
              <a:rPr lang="zh-CN" altLang="en-US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笔时间财富</a:t>
            </a: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呢？</a:t>
            </a:r>
            <a:endParaRPr lang="zh-CN" altLang="en-US" sz="2800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E:\仝德志文件，勿删！\03-参考文档\！PPT图片及版面资源\06-PPT精选插图\04-图标\BAB60EF727855B50C4885422B363088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6568" y="160027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02421" y="1489881"/>
            <a:ext cx="1872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一天</a:t>
            </a:r>
            <a:endParaRPr lang="zh-CN" altLang="en-US" sz="54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66537" y="1659159"/>
            <a:ext cx="4104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40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小时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66537" y="2539970"/>
            <a:ext cx="4104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40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1440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分钟</a:t>
            </a:r>
          </a:p>
        </p:txBody>
      </p:sp>
      <p:sp>
        <p:nvSpPr>
          <p:cNvPr id="8" name="矩形 7"/>
          <p:cNvSpPr/>
          <p:nvPr/>
        </p:nvSpPr>
        <p:spPr>
          <a:xfrm>
            <a:off x="5866537" y="3420781"/>
            <a:ext cx="4104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40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86400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秒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569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E:\仝德志文件，勿删！\03-参考文档\！PPT图片及版面资源\PPT精美插图\头像\呵呵头像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3042" y="4603662"/>
            <a:ext cx="1026509" cy="102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689852" y="4664002"/>
            <a:ext cx="901990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请问</a:t>
            </a:r>
            <a:r>
              <a:rPr lang="zh-CN" altLang="en-US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：您如何</a:t>
            </a: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用这笔钱？</a:t>
            </a:r>
          </a:p>
        </p:txBody>
      </p:sp>
      <p:pic>
        <p:nvPicPr>
          <p:cNvPr id="7" name="Picture 2" descr="F:\360云盘\02-个人资料\！PPT图片及版面资源\05-PPT精选插图\04-图标\154124059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9973" y="1352462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4784942" y="1415931"/>
            <a:ext cx="5649239" cy="229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银行向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你的帐号拨款</a:t>
            </a:r>
            <a:r>
              <a:rPr lang="en-US" altLang="zh-CN" sz="44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8.64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只能当天消费，不可以储蓄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投资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送人；</a:t>
            </a:r>
            <a:endParaRPr lang="en-US" altLang="zh-CN" sz="24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可以随便花，随意购买东西；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56142" y="598409"/>
            <a:ext cx="24701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000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如果 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有一天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3369501" y="1365827"/>
            <a:ext cx="1969114" cy="0"/>
          </a:xfrm>
          <a:prstGeom prst="straightConnector1">
            <a:avLst/>
          </a:prstGeom>
          <a:ln>
            <a:solidFill>
              <a:srgbClr val="99D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2170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1244982"/>
            <a:ext cx="2232248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764222" y="708101"/>
            <a:ext cx="1440083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类比分析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4174283429"/>
              </p:ext>
            </p:extLst>
          </p:nvPr>
        </p:nvGraphicFramePr>
        <p:xfrm>
          <a:off x="2350790" y="2349674"/>
          <a:ext cx="4063471" cy="3645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4039263868"/>
              </p:ext>
            </p:extLst>
          </p:nvPr>
        </p:nvGraphicFramePr>
        <p:xfrm>
          <a:off x="6064183" y="2349674"/>
          <a:ext cx="4063471" cy="3645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Picture 5" descr="E:\仝德志文件，勿删！\03-参考文档\！PPT图片及版面资源\06-PPT精选插图\04-图标\131846CD7C60C4618C061A8D8DAE74CD.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5366" y="3722763"/>
            <a:ext cx="1219199" cy="12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:\仝德志文件，勿删！\03-参考文档\！PPT图片及版面资源\06-PPT精选插图\04-图标\12A88677B1352C306D6B7E9CD0A73664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8942" y="3654501"/>
            <a:ext cx="1287461" cy="128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/>
          <p:cNvCxnSpPr/>
          <p:nvPr/>
        </p:nvCxnSpPr>
        <p:spPr>
          <a:xfrm>
            <a:off x="8754565" y="2781722"/>
            <a:ext cx="2412000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9770657" y="4941962"/>
            <a:ext cx="230121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同样的钱，买的最多</a:t>
            </a:r>
            <a:endParaRPr lang="zh-CN" altLang="en-US" b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8844458" y="2303066"/>
            <a:ext cx="2157197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买最</a:t>
            </a:r>
            <a:r>
              <a:rPr lang="zh-CN" altLang="en-US" b="1" dirty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该买</a:t>
            </a:r>
            <a:r>
              <a:rPr lang="zh-CN" altLang="en-US" b="1" dirty="0" smtClean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的东西</a:t>
            </a:r>
            <a:endParaRPr lang="zh-CN" altLang="en-US" b="1" dirty="0">
              <a:solidFill>
                <a:srgbClr val="F79646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923056" y="5403627"/>
            <a:ext cx="2004798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" name="直接连接符 12"/>
          <p:cNvCxnSpPr/>
          <p:nvPr/>
        </p:nvCxnSpPr>
        <p:spPr>
          <a:xfrm>
            <a:off x="6527254" y="2011699"/>
            <a:ext cx="2808389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4" name="矩形 4"/>
          <p:cNvSpPr>
            <a:spLocks noChangeArrowheads="1"/>
          </p:cNvSpPr>
          <p:nvPr/>
        </p:nvSpPr>
        <p:spPr bwMode="auto">
          <a:xfrm>
            <a:off x="6530297" y="1510978"/>
            <a:ext cx="2157197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一分钱也不剩</a:t>
            </a:r>
            <a:endParaRPr lang="zh-CN" altLang="en-US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14886" y="2011699"/>
            <a:ext cx="2736304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3430910" y="1510978"/>
            <a:ext cx="2597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充分利用时间，</a:t>
            </a:r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不浪费</a:t>
            </a:r>
            <a:endParaRPr lang="zh-CN" altLang="en-US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17661" y="2767865"/>
            <a:ext cx="3173289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8" name="矩形 4"/>
          <p:cNvSpPr>
            <a:spLocks noChangeArrowheads="1"/>
          </p:cNvSpPr>
          <p:nvPr/>
        </p:nvSpPr>
        <p:spPr bwMode="auto">
          <a:xfrm>
            <a:off x="707554" y="2303066"/>
            <a:ext cx="27233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做最该做的事，要事第一</a:t>
            </a:r>
            <a:endParaRPr lang="zh-CN" altLang="en-US" b="1" dirty="0">
              <a:solidFill>
                <a:srgbClr val="F79646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4"/>
          <p:cNvSpPr>
            <a:spLocks noChangeArrowheads="1"/>
          </p:cNvSpPr>
          <p:nvPr/>
        </p:nvSpPr>
        <p:spPr bwMode="auto">
          <a:xfrm>
            <a:off x="371044" y="4941962"/>
            <a:ext cx="2301213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同样时间，成果更多</a:t>
            </a:r>
            <a:endParaRPr lang="zh-CN" altLang="en-US" b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58973" y="5403627"/>
            <a:ext cx="2004798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" name="直接连接符 20"/>
          <p:cNvCxnSpPr/>
          <p:nvPr/>
        </p:nvCxnSpPr>
        <p:spPr>
          <a:xfrm flipV="1">
            <a:off x="5951190" y="2084681"/>
            <a:ext cx="0" cy="2425233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直接连接符 21"/>
          <p:cNvCxnSpPr/>
          <p:nvPr/>
        </p:nvCxnSpPr>
        <p:spPr>
          <a:xfrm flipV="1">
            <a:off x="6527254" y="2084680"/>
            <a:ext cx="0" cy="2425233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" name="TextBox 23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0243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9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10" grpId="0"/>
      <p:bldP spid="11" grpId="0"/>
      <p:bldP spid="14" grpId="0"/>
      <p:bldP spid="16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1244982"/>
            <a:ext cx="2232248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764222" y="708101"/>
            <a:ext cx="1440083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原理图示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417123" y="1535487"/>
            <a:ext cx="7379755" cy="1080000"/>
            <a:chOff x="550550" y="2211893"/>
            <a:chExt cx="7379755" cy="1080000"/>
          </a:xfrm>
        </p:grpSpPr>
        <p:sp>
          <p:nvSpPr>
            <p:cNvPr id="44" name="任意多边形 43"/>
            <p:cNvSpPr/>
            <p:nvPr/>
          </p:nvSpPr>
          <p:spPr>
            <a:xfrm>
              <a:off x="550550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效益</a:t>
              </a: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1782833" y="2481893"/>
              <a:ext cx="540000" cy="540000"/>
            </a:xfrm>
            <a:custGeom>
              <a:avLst/>
              <a:gdLst>
                <a:gd name="connsiteX0" fmla="*/ 96902 w 731063"/>
                <a:gd name="connsiteY0" fmla="*/ 150599 h 731063"/>
                <a:gd name="connsiteX1" fmla="*/ 634161 w 731063"/>
                <a:gd name="connsiteY1" fmla="*/ 150599 h 731063"/>
                <a:gd name="connsiteX2" fmla="*/ 634161 w 731063"/>
                <a:gd name="connsiteY2" fmla="*/ 322545 h 731063"/>
                <a:gd name="connsiteX3" fmla="*/ 96902 w 731063"/>
                <a:gd name="connsiteY3" fmla="*/ 322545 h 731063"/>
                <a:gd name="connsiteX4" fmla="*/ 96902 w 731063"/>
                <a:gd name="connsiteY4" fmla="*/ 150599 h 731063"/>
                <a:gd name="connsiteX5" fmla="*/ 96902 w 731063"/>
                <a:gd name="connsiteY5" fmla="*/ 408518 h 731063"/>
                <a:gd name="connsiteX6" fmla="*/ 634161 w 731063"/>
                <a:gd name="connsiteY6" fmla="*/ 408518 h 731063"/>
                <a:gd name="connsiteX7" fmla="*/ 634161 w 731063"/>
                <a:gd name="connsiteY7" fmla="*/ 580464 h 731063"/>
                <a:gd name="connsiteX8" fmla="*/ 96902 w 731063"/>
                <a:gd name="connsiteY8" fmla="*/ 580464 h 731063"/>
                <a:gd name="connsiteX9" fmla="*/ 96902 w 731063"/>
                <a:gd name="connsiteY9" fmla="*/ 408518 h 7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063" h="731063">
                  <a:moveTo>
                    <a:pt x="96902" y="150599"/>
                  </a:moveTo>
                  <a:lnTo>
                    <a:pt x="634161" y="150599"/>
                  </a:lnTo>
                  <a:lnTo>
                    <a:pt x="634161" y="322545"/>
                  </a:lnTo>
                  <a:lnTo>
                    <a:pt x="96902" y="322545"/>
                  </a:lnTo>
                  <a:lnTo>
                    <a:pt x="96902" y="150599"/>
                  </a:lnTo>
                  <a:close/>
                  <a:moveTo>
                    <a:pt x="96902" y="408518"/>
                  </a:moveTo>
                  <a:lnTo>
                    <a:pt x="634161" y="408518"/>
                  </a:lnTo>
                  <a:lnTo>
                    <a:pt x="634161" y="580464"/>
                  </a:lnTo>
                  <a:lnTo>
                    <a:pt x="96902" y="580464"/>
                  </a:lnTo>
                  <a:lnTo>
                    <a:pt x="96902" y="408518"/>
                  </a:lnTo>
                  <a:close/>
                </a:path>
              </a:pathLst>
            </a:cu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96902" tIns="150599" rIns="96902" bIns="150599" numCol="1" spcCol="1270" anchor="ctr" anchorCtr="0">
              <a:noAutofit/>
            </a:bodyPr>
            <a:lstStyle/>
            <a:p>
              <a:pPr marL="0" marR="0" lvl="0" indent="0" algn="ctr" defTabSz="1422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2600541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效能</a:t>
              </a: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3931348" y="2481893"/>
              <a:ext cx="540000" cy="540000"/>
            </a:xfrm>
            <a:custGeom>
              <a:avLst/>
              <a:gdLst>
                <a:gd name="connsiteX0" fmla="*/ 114791 w 731063"/>
                <a:gd name="connsiteY0" fmla="*/ 236375 h 731063"/>
                <a:gd name="connsiteX1" fmla="*/ 236375 w 731063"/>
                <a:gd name="connsiteY1" fmla="*/ 114791 h 731063"/>
                <a:gd name="connsiteX2" fmla="*/ 365532 w 731063"/>
                <a:gd name="connsiteY2" fmla="*/ 243947 h 731063"/>
                <a:gd name="connsiteX3" fmla="*/ 494688 w 731063"/>
                <a:gd name="connsiteY3" fmla="*/ 114791 h 731063"/>
                <a:gd name="connsiteX4" fmla="*/ 616272 w 731063"/>
                <a:gd name="connsiteY4" fmla="*/ 236375 h 731063"/>
                <a:gd name="connsiteX5" fmla="*/ 487116 w 731063"/>
                <a:gd name="connsiteY5" fmla="*/ 365532 h 731063"/>
                <a:gd name="connsiteX6" fmla="*/ 616272 w 731063"/>
                <a:gd name="connsiteY6" fmla="*/ 494688 h 731063"/>
                <a:gd name="connsiteX7" fmla="*/ 494688 w 731063"/>
                <a:gd name="connsiteY7" fmla="*/ 616272 h 731063"/>
                <a:gd name="connsiteX8" fmla="*/ 365532 w 731063"/>
                <a:gd name="connsiteY8" fmla="*/ 487116 h 731063"/>
                <a:gd name="connsiteX9" fmla="*/ 236375 w 731063"/>
                <a:gd name="connsiteY9" fmla="*/ 616272 h 731063"/>
                <a:gd name="connsiteX10" fmla="*/ 114791 w 731063"/>
                <a:gd name="connsiteY10" fmla="*/ 494688 h 731063"/>
                <a:gd name="connsiteX11" fmla="*/ 243947 w 731063"/>
                <a:gd name="connsiteY11" fmla="*/ 365532 h 731063"/>
                <a:gd name="connsiteX12" fmla="*/ 114791 w 731063"/>
                <a:gd name="connsiteY12" fmla="*/ 236375 h 7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063" h="731063">
                  <a:moveTo>
                    <a:pt x="114791" y="236375"/>
                  </a:moveTo>
                  <a:lnTo>
                    <a:pt x="236375" y="114791"/>
                  </a:lnTo>
                  <a:lnTo>
                    <a:pt x="365532" y="243947"/>
                  </a:lnTo>
                  <a:lnTo>
                    <a:pt x="494688" y="114791"/>
                  </a:lnTo>
                  <a:lnTo>
                    <a:pt x="616272" y="236375"/>
                  </a:lnTo>
                  <a:lnTo>
                    <a:pt x="487116" y="365532"/>
                  </a:lnTo>
                  <a:lnTo>
                    <a:pt x="616272" y="494688"/>
                  </a:lnTo>
                  <a:lnTo>
                    <a:pt x="494688" y="616272"/>
                  </a:lnTo>
                  <a:lnTo>
                    <a:pt x="365532" y="487116"/>
                  </a:lnTo>
                  <a:lnTo>
                    <a:pt x="236375" y="616272"/>
                  </a:lnTo>
                  <a:lnTo>
                    <a:pt x="114791" y="494688"/>
                  </a:lnTo>
                  <a:lnTo>
                    <a:pt x="243947" y="365532"/>
                  </a:lnTo>
                  <a:lnTo>
                    <a:pt x="114791" y="236375"/>
                  </a:lnTo>
                  <a:close/>
                </a:path>
              </a:pathLst>
            </a:cu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4760781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9BBB5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效率</a:t>
              </a: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053226" y="2481893"/>
              <a:ext cx="540000" cy="540000"/>
            </a:xfrm>
            <a:custGeom>
              <a:avLst/>
              <a:gdLst>
                <a:gd name="connsiteX0" fmla="*/ 114791 w 731063"/>
                <a:gd name="connsiteY0" fmla="*/ 236375 h 731063"/>
                <a:gd name="connsiteX1" fmla="*/ 236375 w 731063"/>
                <a:gd name="connsiteY1" fmla="*/ 114791 h 731063"/>
                <a:gd name="connsiteX2" fmla="*/ 365532 w 731063"/>
                <a:gd name="connsiteY2" fmla="*/ 243947 h 731063"/>
                <a:gd name="connsiteX3" fmla="*/ 494688 w 731063"/>
                <a:gd name="connsiteY3" fmla="*/ 114791 h 731063"/>
                <a:gd name="connsiteX4" fmla="*/ 616272 w 731063"/>
                <a:gd name="connsiteY4" fmla="*/ 236375 h 731063"/>
                <a:gd name="connsiteX5" fmla="*/ 487116 w 731063"/>
                <a:gd name="connsiteY5" fmla="*/ 365532 h 731063"/>
                <a:gd name="connsiteX6" fmla="*/ 616272 w 731063"/>
                <a:gd name="connsiteY6" fmla="*/ 494688 h 731063"/>
                <a:gd name="connsiteX7" fmla="*/ 494688 w 731063"/>
                <a:gd name="connsiteY7" fmla="*/ 616272 h 731063"/>
                <a:gd name="connsiteX8" fmla="*/ 365532 w 731063"/>
                <a:gd name="connsiteY8" fmla="*/ 487116 h 731063"/>
                <a:gd name="connsiteX9" fmla="*/ 236375 w 731063"/>
                <a:gd name="connsiteY9" fmla="*/ 616272 h 731063"/>
                <a:gd name="connsiteX10" fmla="*/ 114791 w 731063"/>
                <a:gd name="connsiteY10" fmla="*/ 494688 h 731063"/>
                <a:gd name="connsiteX11" fmla="*/ 243947 w 731063"/>
                <a:gd name="connsiteY11" fmla="*/ 365532 h 731063"/>
                <a:gd name="connsiteX12" fmla="*/ 114791 w 731063"/>
                <a:gd name="connsiteY12" fmla="*/ 236375 h 7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063" h="731063">
                  <a:moveTo>
                    <a:pt x="114791" y="236375"/>
                  </a:moveTo>
                  <a:lnTo>
                    <a:pt x="236375" y="114791"/>
                  </a:lnTo>
                  <a:lnTo>
                    <a:pt x="365532" y="243947"/>
                  </a:lnTo>
                  <a:lnTo>
                    <a:pt x="494688" y="114791"/>
                  </a:lnTo>
                  <a:lnTo>
                    <a:pt x="616272" y="236375"/>
                  </a:lnTo>
                  <a:lnTo>
                    <a:pt x="487116" y="365532"/>
                  </a:lnTo>
                  <a:lnTo>
                    <a:pt x="616272" y="494688"/>
                  </a:lnTo>
                  <a:lnTo>
                    <a:pt x="494688" y="616272"/>
                  </a:lnTo>
                  <a:lnTo>
                    <a:pt x="365532" y="487116"/>
                  </a:lnTo>
                  <a:lnTo>
                    <a:pt x="236375" y="616272"/>
                  </a:lnTo>
                  <a:lnTo>
                    <a:pt x="114791" y="494688"/>
                  </a:lnTo>
                  <a:lnTo>
                    <a:pt x="243947" y="365532"/>
                  </a:lnTo>
                  <a:lnTo>
                    <a:pt x="114791" y="236375"/>
                  </a:lnTo>
                  <a:close/>
                </a:path>
              </a:pathLst>
            </a:cu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6850305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勤恳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057123" y="2825397"/>
            <a:ext cx="1800000" cy="1728191"/>
            <a:chOff x="190550" y="3501803"/>
            <a:chExt cx="1800000" cy="1728191"/>
          </a:xfrm>
        </p:grpSpPr>
        <p:sp>
          <p:nvSpPr>
            <p:cNvPr id="52" name="下箭头 51"/>
            <p:cNvSpPr/>
            <p:nvPr/>
          </p:nvSpPr>
          <p:spPr bwMode="auto">
            <a:xfrm>
              <a:off x="856550" y="3501803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96902" tIns="150599" rIns="96902" bIns="150599" numCol="1" spcCol="1270" anchor="ctr" anchorCtr="0">
              <a:noAutofit/>
            </a:bodyPr>
            <a:lstStyle/>
            <a:p>
              <a:pPr marL="0" marR="0" lvl="0" indent="0" algn="ctr" defTabSz="1422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0550" y="4149994"/>
              <a:ext cx="1800000" cy="1080000"/>
            </a:xfrm>
            <a:prstGeom prst="rect">
              <a:avLst/>
            </a:prstGeom>
            <a:solidFill>
              <a:srgbClr val="4F81BD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效益</a:t>
              </a:r>
              <a:endPara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Benefit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l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效果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与利益，是最终追求的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结果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079361" y="2804778"/>
            <a:ext cx="1800000" cy="1748810"/>
            <a:chOff x="2212788" y="3481184"/>
            <a:chExt cx="1800000" cy="1748810"/>
          </a:xfrm>
        </p:grpSpPr>
        <p:sp>
          <p:nvSpPr>
            <p:cNvPr id="55" name="下箭头 54"/>
            <p:cNvSpPr/>
            <p:nvPr/>
          </p:nvSpPr>
          <p:spPr bwMode="auto">
            <a:xfrm>
              <a:off x="2906541" y="3481184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212788" y="4149994"/>
              <a:ext cx="1800000" cy="1080000"/>
            </a:xfrm>
            <a:prstGeom prst="rect">
              <a:avLst/>
            </a:prstGeom>
            <a:solidFill>
              <a:srgbClr val="C0504D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效能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Effectiveness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强调目的正确、效果有利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239601" y="2834187"/>
            <a:ext cx="1800000" cy="1719401"/>
            <a:chOff x="4373028" y="3510593"/>
            <a:chExt cx="1800000" cy="1719401"/>
          </a:xfrm>
        </p:grpSpPr>
        <p:sp>
          <p:nvSpPr>
            <p:cNvPr id="58" name="下箭头 57"/>
            <p:cNvSpPr/>
            <p:nvPr/>
          </p:nvSpPr>
          <p:spPr bwMode="auto">
            <a:xfrm>
              <a:off x="5066781" y="3510593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373028" y="4149994"/>
              <a:ext cx="1800000" cy="1080000"/>
            </a:xfrm>
            <a:prstGeom prst="rect">
              <a:avLst/>
            </a:prstGeom>
            <a:solidFill>
              <a:srgbClr val="9BBB59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效率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Efficiency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l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是指在单位时间里完成的工作量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329125" y="2834187"/>
            <a:ext cx="1800000" cy="1719401"/>
            <a:chOff x="6462552" y="3510593"/>
            <a:chExt cx="1800000" cy="1719401"/>
          </a:xfrm>
        </p:grpSpPr>
        <p:sp>
          <p:nvSpPr>
            <p:cNvPr id="61" name="下箭头 60"/>
            <p:cNvSpPr/>
            <p:nvPr/>
          </p:nvSpPr>
          <p:spPr bwMode="auto">
            <a:xfrm>
              <a:off x="7156305" y="3510593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8064A2">
                    <a:shade val="51000"/>
                    <a:satMod val="130000"/>
                  </a:srgbClr>
                </a:gs>
                <a:gs pos="80000">
                  <a:srgbClr val="8064A2">
                    <a:shade val="93000"/>
                    <a:satMod val="130000"/>
                  </a:srgbClr>
                </a:gs>
                <a:gs pos="100000">
                  <a:srgbClr val="8064A2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  <a:headEnd type="oval" w="med" len="med"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462552" y="4149994"/>
              <a:ext cx="1800000" cy="1080000"/>
            </a:xfrm>
            <a:prstGeom prst="rect">
              <a:avLst/>
            </a:prstGeom>
            <a:solidFill>
              <a:srgbClr val="8064A2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勤恳</a:t>
              </a:r>
              <a:endPara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Diligence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充分利用时间，不浪费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2019581" y="4997978"/>
            <a:ext cx="5416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效能</a:t>
            </a:r>
            <a:r>
              <a:rPr lang="zh-CN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最为重要，</a:t>
            </a:r>
            <a:r>
              <a:rPr lang="zh-CN" altLang="zh-CN" sz="2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效率</a:t>
            </a:r>
            <a:r>
              <a:rPr lang="zh-CN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次之，</a:t>
            </a:r>
            <a:r>
              <a:rPr lang="zh-CN" altLang="zh-CN" sz="2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勤恳</a:t>
            </a:r>
            <a:r>
              <a:rPr lang="zh-CN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再次之。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382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7"/>
          <p:cNvSpPr>
            <a:spLocks/>
          </p:cNvSpPr>
          <p:nvPr/>
        </p:nvSpPr>
        <p:spPr bwMode="auto">
          <a:xfrm rot="10800000" flipH="1" flipV="1">
            <a:off x="7441418" y="1516322"/>
            <a:ext cx="970504" cy="199434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② 效能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897388" y="1253946"/>
            <a:ext cx="4402963" cy="4392248"/>
            <a:chOff x="3934966" y="1053530"/>
            <a:chExt cx="4402963" cy="4392248"/>
          </a:xfrm>
        </p:grpSpPr>
        <p:sp>
          <p:nvSpPr>
            <p:cNvPr id="27" name="Freeform 9"/>
            <p:cNvSpPr>
              <a:spLocks/>
            </p:cNvSpPr>
            <p:nvPr/>
          </p:nvSpPr>
          <p:spPr bwMode="auto">
            <a:xfrm flipH="1" flipV="1">
              <a:off x="6167454" y="3285778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2676FF">
                    <a:lumMod val="60000"/>
                    <a:lumOff val="40000"/>
                  </a:srgbClr>
                </a:gs>
                <a:gs pos="100000">
                  <a:srgbClr val="2676FF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 flipV="1">
              <a:off x="3934966" y="3285778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6DAA2D">
                    <a:lumMod val="60000"/>
                    <a:lumOff val="40000"/>
                  </a:srgbClr>
                </a:gs>
                <a:gs pos="100000">
                  <a:srgbClr val="6DAA2D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 flipH="1">
              <a:off x="6177929" y="1053530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C00000">
                    <a:lumMod val="60000"/>
                    <a:lumOff val="40000"/>
                  </a:srgbClr>
                </a:gs>
                <a:gs pos="100000">
                  <a:srgbClr val="C00000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3934966" y="1053530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F68426">
                    <a:lumMod val="60000"/>
                    <a:lumOff val="40000"/>
                  </a:srgbClr>
                </a:gs>
                <a:gs pos="100000">
                  <a:srgbClr val="F68426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1" name="Line 10"/>
          <p:cNvSpPr>
            <a:spLocks noChangeShapeType="1"/>
          </p:cNvSpPr>
          <p:nvPr/>
        </p:nvSpPr>
        <p:spPr bwMode="auto">
          <a:xfrm rot="5400000" flipH="1" flipV="1">
            <a:off x="6119316" y="49872"/>
            <a:ext cx="0" cy="6810821"/>
          </a:xfrm>
          <a:prstGeom prst="line">
            <a:avLst/>
          </a:prstGeom>
          <a:noFill/>
          <a:ln w="38100" cap="flat" cmpd="sng" algn="ctr">
            <a:solidFill>
              <a:srgbClr val="F79646"/>
            </a:solidFill>
            <a:prstDash val="solid"/>
            <a:headEnd type="none" w="med" len="med"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wrap="none" anchor="ctr"/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" name="Rectangle 17"/>
          <p:cNvSpPr>
            <a:spLocks noChangeArrowheads="1"/>
          </p:cNvSpPr>
          <p:nvPr/>
        </p:nvSpPr>
        <p:spPr bwMode="auto">
          <a:xfrm>
            <a:off x="8376485" y="3041620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92"/>
            <a:r>
              <a:rPr kumimoji="1" lang="zh-CN" altLang="en-US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紧急</a:t>
            </a:r>
            <a:endParaRPr kumimoji="1" lang="zh-CN" altLang="en-US" b="1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5422012" y="856328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92"/>
            <a:r>
              <a:rPr lang="zh-CN" altLang="en-US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重要</a:t>
            </a:r>
          </a:p>
        </p:txBody>
      </p:sp>
      <p:sp>
        <p:nvSpPr>
          <p:cNvPr id="34" name="Rectangle 36"/>
          <p:cNvSpPr>
            <a:spLocks noChangeArrowheads="1"/>
          </p:cNvSpPr>
          <p:nvPr/>
        </p:nvSpPr>
        <p:spPr bwMode="auto">
          <a:xfrm>
            <a:off x="3897388" y="3550737"/>
            <a:ext cx="2059497" cy="1126462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等待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闲聊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闲逛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看热闹无谓的会议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应酬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嗜好沉迷（游戏）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新闻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微博</a:t>
            </a:r>
          </a:p>
        </p:txBody>
      </p:sp>
      <p:sp>
        <p:nvSpPr>
          <p:cNvPr id="35" name="Rectangle 37"/>
          <p:cNvSpPr>
            <a:spLocks noChangeArrowheads="1"/>
          </p:cNvSpPr>
          <p:nvPr/>
        </p:nvSpPr>
        <p:spPr bwMode="auto">
          <a:xfrm>
            <a:off x="6199476" y="3550737"/>
            <a:ext cx="2052822" cy="138499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任何非预约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事项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干扰电话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/QQ/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微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信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下属请示与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报告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日常文件批阅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别人求帮忙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Rectangle 38"/>
          <p:cNvSpPr>
            <a:spLocks noChangeArrowheads="1"/>
          </p:cNvSpPr>
          <p:nvPr/>
        </p:nvSpPr>
        <p:spPr bwMode="auto">
          <a:xfrm>
            <a:off x="3969396" y="1902018"/>
            <a:ext cx="2059497" cy="138499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r>
              <a:rPr lang="en-US" altLang="zh-CN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计划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各种沟通（角色）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培训工作</a:t>
            </a:r>
            <a:r>
              <a:rPr lang="en-US" altLang="zh-CN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培养下属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知识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en-US" altLang="zh-CN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技能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提升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防患未然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（锻炼、防火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6199476" y="2419083"/>
            <a:ext cx="2052822" cy="86793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二象限转过来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燃眉之急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en-US" altLang="zh-CN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endParaRPr lang="zh-CN" altLang="en-US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危机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（看病、救火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Line 11"/>
          <p:cNvSpPr>
            <a:spLocks noChangeShapeType="1"/>
          </p:cNvSpPr>
          <p:nvPr/>
        </p:nvSpPr>
        <p:spPr bwMode="auto">
          <a:xfrm flipV="1">
            <a:off x="6102340" y="749890"/>
            <a:ext cx="0" cy="5403600"/>
          </a:xfrm>
          <a:prstGeom prst="line">
            <a:avLst/>
          </a:prstGeom>
          <a:noFill/>
          <a:ln w="38100" cap="flat" cmpd="sng" algn="ctr">
            <a:solidFill>
              <a:srgbClr val="9BBB59"/>
            </a:solidFill>
            <a:prstDash val="solid"/>
            <a:headEnd type="none" w="med" len="med"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9" name="Freeform 27"/>
          <p:cNvSpPr>
            <a:spLocks/>
          </p:cNvSpPr>
          <p:nvPr/>
        </p:nvSpPr>
        <p:spPr bwMode="auto">
          <a:xfrm rot="10800000" flipV="1">
            <a:off x="3715764" y="1479263"/>
            <a:ext cx="893814" cy="273553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 Box 28"/>
          <p:cNvSpPr txBox="1">
            <a:spLocks noChangeArrowheads="1"/>
          </p:cNvSpPr>
          <p:nvPr/>
        </p:nvSpPr>
        <p:spPr bwMode="auto">
          <a:xfrm>
            <a:off x="1114817" y="1084099"/>
            <a:ext cx="2456931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1600" b="1" kern="0" dirty="0">
                <a:solidFill>
                  <a:srgbClr val="FFB400"/>
                </a:solidFill>
                <a:latin typeface="微软雅黑"/>
                <a:ea typeface="微软雅黑"/>
              </a:rPr>
              <a:t>定出时间待会</a:t>
            </a: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做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algn="r" eaLnBrk="1" hangingPunct="1">
              <a:lnSpc>
                <a:spcPct val="120000"/>
              </a:lnSpc>
              <a:defRPr/>
            </a:pP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淡定从容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715764" y="1175010"/>
            <a:ext cx="0" cy="88205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42" name="Freeform 27"/>
          <p:cNvSpPr>
            <a:spLocks/>
          </p:cNvSpPr>
          <p:nvPr/>
        </p:nvSpPr>
        <p:spPr bwMode="auto">
          <a:xfrm rot="10800000">
            <a:off x="3698221" y="5003284"/>
            <a:ext cx="775227" cy="292954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Text Box 28"/>
          <p:cNvSpPr txBox="1">
            <a:spLocks noChangeArrowheads="1"/>
          </p:cNvSpPr>
          <p:nvPr/>
        </p:nvSpPr>
        <p:spPr bwMode="auto">
          <a:xfrm>
            <a:off x="1114817" y="4521210"/>
            <a:ext cx="2439394" cy="113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algn="r"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打发时间时做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algn="r" eaLnBrk="1" hangingPunct="1">
              <a:lnSpc>
                <a:spcPct val="130000"/>
              </a:lnSpc>
              <a:defRPr/>
            </a:pPr>
            <a:r>
              <a:rPr lang="zh-CN" altLang="en-US" sz="4000" b="1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浪费</a:t>
            </a: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生命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3698225" y="4702251"/>
            <a:ext cx="0" cy="93931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68" name="Text Box 28"/>
          <p:cNvSpPr txBox="1">
            <a:spLocks noChangeArrowheads="1"/>
          </p:cNvSpPr>
          <p:nvPr/>
        </p:nvSpPr>
        <p:spPr bwMode="auto">
          <a:xfrm>
            <a:off x="8539077" y="1048704"/>
            <a:ext cx="2446250" cy="113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立即去做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压力山大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8449530" y="1096133"/>
            <a:ext cx="0" cy="1039813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70" name="Freeform 27"/>
          <p:cNvSpPr>
            <a:spLocks/>
          </p:cNvSpPr>
          <p:nvPr/>
        </p:nvSpPr>
        <p:spPr bwMode="auto">
          <a:xfrm rot="10800000" flipH="1">
            <a:off x="7713811" y="4962105"/>
            <a:ext cx="825265" cy="334132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Text Box 28"/>
          <p:cNvSpPr txBox="1">
            <a:spLocks noChangeArrowheads="1"/>
          </p:cNvSpPr>
          <p:nvPr/>
        </p:nvSpPr>
        <p:spPr bwMode="auto">
          <a:xfrm>
            <a:off x="8674598" y="4521210"/>
            <a:ext cx="2574748" cy="113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授权或另约时间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忙且盲目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8584138" y="4652147"/>
            <a:ext cx="0" cy="1023924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74" name="Text Box 28"/>
          <p:cNvSpPr txBox="1">
            <a:spLocks noChangeArrowheads="1"/>
          </p:cNvSpPr>
          <p:nvPr/>
        </p:nvSpPr>
        <p:spPr bwMode="auto">
          <a:xfrm>
            <a:off x="4786493" y="4743884"/>
            <a:ext cx="2439394" cy="814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algn="r"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4000" b="1" kern="0" dirty="0" smtClean="0">
                <a:solidFill>
                  <a:srgbClr val="FF2323"/>
                </a:solidFill>
                <a:latin typeface="微软雅黑"/>
                <a:ea typeface="微软雅黑"/>
              </a:rPr>
              <a:t>时间杀手</a:t>
            </a:r>
            <a:endParaRPr lang="en-US" altLang="ko-KR" sz="4000" b="1" kern="0" dirty="0">
              <a:solidFill>
                <a:srgbClr val="FF2323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113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34" grpId="0"/>
      <p:bldP spid="35" grpId="0"/>
      <p:bldP spid="36" grpId="0"/>
      <p:bldP spid="37" grpId="0"/>
      <p:bldP spid="39" grpId="0" animBg="1"/>
      <p:bldP spid="40" grpId="0"/>
      <p:bldP spid="42" grpId="0" animBg="1"/>
      <p:bldP spid="65" grpId="0"/>
      <p:bldP spid="68" grpId="0"/>
      <p:bldP spid="70" grpId="0" animBg="1"/>
      <p:bldP spid="71" grpId="0"/>
      <p:bldP spid="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③ 效率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graphicFrame>
        <p:nvGraphicFramePr>
          <p:cNvPr id="44" name="图示 43"/>
          <p:cNvGraphicFramePr/>
          <p:nvPr>
            <p:extLst>
              <p:ext uri="{D42A27DB-BD31-4B8C-83A1-F6EECF244321}">
                <p14:modId xmlns:p14="http://schemas.microsoft.com/office/powerpoint/2010/main" val="1733927387"/>
              </p:ext>
            </p:extLst>
          </p:nvPr>
        </p:nvGraphicFramePr>
        <p:xfrm>
          <a:off x="406574" y="487338"/>
          <a:ext cx="10752460" cy="5750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600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④ 勤奋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83151" y="1014794"/>
            <a:ext cx="45969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故事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24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田边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的青蛙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路边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的青蛙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2" name="Picture 4" descr="http://www.meigong5.com/uploads/png/frog_dog/frog_dog_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9150" y="581230"/>
            <a:ext cx="2304000" cy="2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992499" y="1538319"/>
            <a:ext cx="4487621" cy="1078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原来，掌握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命运的方法很简单，</a:t>
            </a:r>
            <a:r>
              <a:rPr lang="zh-CN" altLang="en-US" sz="280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远离懒惰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就可以了。</a:t>
            </a:r>
          </a:p>
        </p:txBody>
      </p:sp>
      <p:pic>
        <p:nvPicPr>
          <p:cNvPr id="2055" name="Picture 7" descr="F:\360云盘\02-个人资料\！PPT图片及版面资源\05-PPT精选插图\15-PNG\frog_dog_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0630" y="581230"/>
            <a:ext cx="2304000" cy="2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5748839" y="3085646"/>
            <a:ext cx="0" cy="2889269"/>
          </a:xfrm>
          <a:prstGeom prst="line">
            <a:avLst/>
          </a:prstGeom>
          <a:ln>
            <a:solidFill>
              <a:srgbClr val="99D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5"/>
          <p:cNvSpPr txBox="1"/>
          <p:nvPr/>
        </p:nvSpPr>
        <p:spPr>
          <a:xfrm>
            <a:off x="2875449" y="3317833"/>
            <a:ext cx="2646878" cy="2424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zh-CN" altLang="en-US" sz="96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endParaRPr lang="en-US" altLang="zh-CN" sz="9600" b="1" dirty="0" smtClean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14000"/>
              </a:lnSpc>
            </a:pPr>
            <a:r>
              <a:rPr lang="zh-CN" altLang="en-US" sz="4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的牵引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5"/>
          <p:cNvSpPr txBox="1"/>
          <p:nvPr/>
        </p:nvSpPr>
        <p:spPr>
          <a:xfrm>
            <a:off x="5975351" y="3317833"/>
            <a:ext cx="3877985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9600" b="1" dirty="0" smtClean="0">
                <a:solidFill>
                  <a:srgbClr val="FF3737"/>
                </a:solidFill>
                <a:latin typeface="微软雅黑" pitchFamily="34" charset="-122"/>
                <a:ea typeface="微软雅黑" pitchFamily="34" charset="-122"/>
              </a:rPr>
              <a:t>危机感</a:t>
            </a:r>
            <a:endParaRPr lang="en-US" altLang="zh-CN" sz="9600" b="1" dirty="0" smtClean="0">
              <a:solidFill>
                <a:srgbClr val="FF3737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14000"/>
              </a:lnSpc>
            </a:pPr>
            <a:r>
              <a:rPr lang="zh-CN" altLang="en-US" sz="4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的推促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9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4975" y="281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65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423228" y="1102952"/>
            <a:ext cx="7488969" cy="2955235"/>
            <a:chOff x="2494669" y="1266647"/>
            <a:chExt cx="7488969" cy="2955235"/>
          </a:xfrm>
        </p:grpSpPr>
        <p:sp>
          <p:nvSpPr>
            <p:cNvPr id="5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lvl="0" eaLnBrk="1" hangingPunct="1">
                <a:lnSpc>
                  <a:spcPct val="150000"/>
                </a:lnSpc>
                <a:defRPr/>
              </a:pPr>
              <a:r>
                <a:rPr kumimoji="1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一 </a:t>
              </a:r>
              <a:r>
                <a:rPr kumimoji="1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React</a:t>
              </a:r>
              <a:r>
                <a:rPr kumimoji="1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</a:t>
              </a:r>
              <a:r>
                <a:rPr kumimoji="1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Native</a:t>
              </a:r>
              <a:r>
                <a:rPr kumimoji="1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通信桥与配置表</a:t>
              </a:r>
              <a:endParaRPr kumimoji="1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二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通信机制（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JavaScript-&gt;Java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）</a:t>
              </a:r>
              <a:endParaRPr lang="en-US" altLang="zh-CN" sz="1600" kern="0" dirty="0" smtClean="0">
                <a:solidFill>
                  <a:srgbClr val="00B050"/>
                </a:solidFill>
                <a:latin typeface="微软雅黑"/>
                <a:ea typeface="微软雅黑"/>
              </a:endParaRP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三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通信机制（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Java-&gt;JavaScript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）</a:t>
              </a:r>
              <a:endPara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noProof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0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4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9263558" y="1269554"/>
            <a:ext cx="2520001" cy="4645634"/>
            <a:chOff x="9263558" y="1304440"/>
            <a:chExt cx="2520001" cy="4645634"/>
          </a:xfrm>
        </p:grpSpPr>
        <p:pic>
          <p:nvPicPr>
            <p:cNvPr id="48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927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957E-6 4.66235E-6 L -0.72229 4.66235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21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6 -0.02243 L -0.72672 -0.02243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5802E-6 -2.67898E-6 L -0.77729 -2.67898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71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4"/>
          <p:cNvSpPr>
            <a:spLocks noChangeArrowheads="1"/>
          </p:cNvSpPr>
          <p:nvPr/>
        </p:nvSpPr>
        <p:spPr bwMode="auto">
          <a:xfrm>
            <a:off x="8410092" y="3792906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一句话总结代通信方式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4"/>
          <p:cNvSpPr>
            <a:spLocks noChangeArrowheads="1"/>
          </p:cNvSpPr>
          <p:nvPr/>
        </p:nvSpPr>
        <p:spPr bwMode="auto">
          <a:xfrm>
            <a:off x="8410091" y="4493342"/>
            <a:ext cx="35804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JNI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的通信桥梁，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JSC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的通信桥梁，而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最终连接了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42" y="326004"/>
            <a:ext cx="10255584" cy="62048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94189" y="758159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通信桥与配置表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743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28" y="323557"/>
            <a:ext cx="7831924" cy="6208438"/>
          </a:xfrm>
          <a:prstGeom prst="rect">
            <a:avLst/>
          </a:prstGeom>
        </p:spPr>
      </p:pic>
      <p:sp>
        <p:nvSpPr>
          <p:cNvPr id="15" name="TextBox 13"/>
          <p:cNvSpPr txBox="1"/>
          <p:nvPr/>
        </p:nvSpPr>
        <p:spPr>
          <a:xfrm>
            <a:off x="9238261" y="3159453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JavaScript-&gt;Java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49906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9" y="246490"/>
            <a:ext cx="8279481" cy="6267108"/>
          </a:xfrm>
          <a:prstGeom prst="rect">
            <a:avLst/>
          </a:prstGeom>
        </p:spPr>
      </p:pic>
      <p:sp>
        <p:nvSpPr>
          <p:cNvPr id="16" name="TextBox 13"/>
          <p:cNvSpPr txBox="1"/>
          <p:nvPr/>
        </p:nvSpPr>
        <p:spPr>
          <a:xfrm>
            <a:off x="9341626" y="3056086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Java-&gt;JavaScript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3690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41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9517" y="6145307"/>
            <a:ext cx="337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</a:t>
            </a:r>
            <a:r>
              <a:rPr lang="zh-CN" altLang="en-US" dirty="0" smtClean="0"/>
              <a:t>搜集整理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186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2423228" y="1102952"/>
            <a:ext cx="7488969" cy="2955235"/>
            <a:chOff x="2494669" y="1266647"/>
            <a:chExt cx="7488969" cy="2955235"/>
          </a:xfrm>
        </p:grpSpPr>
        <p:sp>
          <p:nvSpPr>
            <p:cNvPr id="40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5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342900" lvl="0" indent="-342900" defTabSz="9144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源码的整体框架</a:t>
              </a:r>
              <a:endParaRPr lang="en-US" altLang="zh-CN" sz="1600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源码的主线支线</a:t>
              </a:r>
              <a:endParaRPr lang="en-US" altLang="zh-CN" sz="1600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源码的基本角色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41" name="组合 40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pic>
        <p:nvPicPr>
          <p:cNvPr id="53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046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3.95833E-6 -3.7037E-6 L 0.62135 0.3805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8" y="1902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-0.77734 2.59259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35505" y="1513357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5505" y="835941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源码的整体框架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C4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1127930" y="2334837"/>
            <a:ext cx="68096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React.js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Facebook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推出的前端框架，采用组件化的方式简化了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1127930" y="1704365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背景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4"/>
          <p:cNvSpPr>
            <a:spLocks noChangeArrowheads="1"/>
          </p:cNvSpPr>
          <p:nvPr/>
        </p:nvSpPr>
        <p:spPr bwMode="auto">
          <a:xfrm>
            <a:off x="1134334" y="2979013"/>
            <a:ext cx="6361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特点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1126650" y="3501525"/>
            <a:ext cx="954190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Virtual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机制，高效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的界面绘制效率。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Virtual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是一个存在内存中的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对象，它与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是一一对应的关系，当界面发生变化时，它利用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Diff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算法将有变化的部分进行更新。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6650" y="4630260"/>
            <a:ext cx="8411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JSX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语法糖，将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标签与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封装到一个组件中，便于复用与开发。 </a:t>
            </a:r>
            <a:endParaRPr lang="zh-CN" altLang="en-US" dirty="0"/>
          </a:p>
        </p:txBody>
      </p:sp>
      <p:sp>
        <p:nvSpPr>
          <p:cNvPr id="23" name="TextBox 15"/>
          <p:cNvSpPr txBox="1"/>
          <p:nvPr/>
        </p:nvSpPr>
        <p:spPr>
          <a:xfrm>
            <a:off x="1113575" y="5350072"/>
            <a:ext cx="822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正是这样一套可以利用</a:t>
            </a:r>
            <a:r>
              <a:rPr lang="en-US" altLang="zh-CN" b="1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React.js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Android/IOS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应用的框架。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6045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35505" y="1513357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5505" y="835941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源码的整体框架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C4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35" y="2003558"/>
            <a:ext cx="8348886" cy="4465511"/>
          </a:xfrm>
          <a:prstGeom prst="rect">
            <a:avLst/>
          </a:prstGeom>
        </p:spPr>
      </p:pic>
      <p:sp>
        <p:nvSpPr>
          <p:cNvPr id="8" name="TextBox 13"/>
          <p:cNvSpPr txBox="1"/>
          <p:nvPr/>
        </p:nvSpPr>
        <p:spPr>
          <a:xfrm>
            <a:off x="1108003" y="1558403"/>
            <a:ext cx="3264212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框架结构图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0695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27756" y="1459116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646404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27756" y="781700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vl="0" defTabSz="1218892"/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源码的主线支线</a:t>
              </a:r>
              <a:endParaRPr lang="zh-CN" altLang="en-US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30710" y="2139033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主线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0710" y="4119517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支线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321628" y="2268944"/>
            <a:ext cx="0" cy="118672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4321628" y="4249428"/>
            <a:ext cx="0" cy="118672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</a:ln>
          <a:effectLst/>
        </p:spPr>
      </p:cxn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4601028" y="2681147"/>
            <a:ext cx="6462727" cy="41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应用的启动流程、渲染原理与通信机制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4601029" y="4274175"/>
            <a:ext cx="6462727" cy="124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Component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相关实现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Dev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Support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相关实现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SOLoader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加载动态库以及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JNI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的映射机制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2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27755" y="1459115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227755" y="781699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vl="0" defTabSz="1218892"/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源码的基本角色</a:t>
              </a:r>
              <a:endParaRPr lang="zh-CN" altLang="en-US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6" name="Line 130"/>
          <p:cNvSpPr>
            <a:spLocks noChangeShapeType="1"/>
          </p:cNvSpPr>
          <p:nvPr/>
        </p:nvSpPr>
        <p:spPr bwMode="auto">
          <a:xfrm>
            <a:off x="1990750" y="2349674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142516" y="1542702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ReactContext</a:t>
            </a:r>
            <a:r>
              <a:rPr lang="zh-CN" altLang="en-US" sz="1600" b="1" dirty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继承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ContextWrapper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，是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应用的上下文，它可以访问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的核心类的实现。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1142516" y="2601178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CatalystInstance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CatalystInstanceImpl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实现，通信大管家，负责协调三端通信。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4"/>
          <p:cNvSpPr>
            <a:spLocks noChangeArrowheads="1"/>
          </p:cNvSpPr>
          <p:nvPr/>
        </p:nvSpPr>
        <p:spPr bwMode="auto">
          <a:xfrm>
            <a:off x="1142516" y="2043242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ReactInstanceManager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应用大总管，负责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应用的启动以及统筹其他各方的工作。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4"/>
          <p:cNvSpPr>
            <a:spLocks noChangeArrowheads="1"/>
          </p:cNvSpPr>
          <p:nvPr/>
        </p:nvSpPr>
        <p:spPr bwMode="auto">
          <a:xfrm>
            <a:off x="1165764" y="3174620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ReactBridge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通信桥，三端通信的桥梁。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4"/>
          <p:cNvSpPr>
            <a:spLocks noChangeArrowheads="1"/>
          </p:cNvSpPr>
          <p:nvPr/>
        </p:nvSpPr>
        <p:spPr bwMode="auto">
          <a:xfrm>
            <a:off x="1103124" y="5677731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JSCExecutor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脚本引擎，封装了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Webkit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JavaScriptCore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，负责解释执行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4"/>
          <p:cNvSpPr>
            <a:spLocks noChangeArrowheads="1"/>
          </p:cNvSpPr>
          <p:nvPr/>
        </p:nvSpPr>
        <p:spPr bwMode="auto">
          <a:xfrm>
            <a:off x="1158014" y="3771634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MessageQueue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消息队列，接收与处理各方的函数调用。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1119268" y="4422364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JavaScriptModuleRegistry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注册表，负责管理与查找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"/>
          <p:cNvSpPr>
            <a:spLocks noChangeArrowheads="1"/>
          </p:cNvSpPr>
          <p:nvPr/>
        </p:nvSpPr>
        <p:spPr bwMode="auto">
          <a:xfrm>
            <a:off x="1108937" y="5055213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NativeModuleRegistry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注册表，负责管理与查找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18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423228" y="1249875"/>
            <a:ext cx="7488969" cy="2808312"/>
            <a:chOff x="2494669" y="1413570"/>
            <a:chExt cx="7488969" cy="2808312"/>
          </a:xfrm>
        </p:grpSpPr>
        <p:sp>
          <p:nvSpPr>
            <p:cNvPr id="5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03118" y="1413570"/>
              <a:ext cx="0" cy="9933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5447134" y="1419047"/>
              <a:ext cx="4536504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应用的整体结构</a:t>
              </a:r>
              <a:endParaRPr lang="en-US" altLang="zh-CN" sz="1600" kern="0" dirty="0" smtClean="0">
                <a:solidFill>
                  <a:srgbClr val="00B050"/>
                </a:solidFill>
                <a:latin typeface="微软雅黑"/>
                <a:ea typeface="微软雅黑"/>
              </a:endParaRPr>
            </a:p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应用的启动流程</a:t>
              </a:r>
              <a:endParaRPr lang="en-US" altLang="zh-CN" sz="1600" kern="0" dirty="0" smtClean="0">
                <a:solidFill>
                  <a:srgbClr val="00B05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0" name="组合 39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组合 41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3" name="TextBox 42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6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组合 46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982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5888E-6 -4.6161E-6 L -0.23915 -4.6161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0.77734 4.44444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251002" y="1381625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4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51002" y="704209"/>
            <a:ext cx="9433046" cy="533400"/>
            <a:chOff x="1630710" y="952178"/>
            <a:chExt cx="9433046" cy="533400"/>
          </a:xfrm>
        </p:grpSpPr>
        <p:sp>
          <p:nvSpPr>
            <p:cNvPr id="7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vl="0" defTabSz="1218892">
                <a:defRPr/>
              </a:pPr>
              <a:r>
                <a:rPr lang="en-US" altLang="zh-CN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应用的整体结构</a:t>
              </a:r>
              <a:endParaRPr lang="en-US" altLang="zh-CN" sz="20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1096021" y="1525642"/>
            <a:ext cx="94330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框架本质上是一个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组件，它依托于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来呈现给用户，当然你也可以纯粹的把它当成一个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组件来使用。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75" y="2329205"/>
            <a:ext cx="1746125" cy="35111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71" y="2376830"/>
            <a:ext cx="1748025" cy="3515018"/>
          </a:xfrm>
          <a:prstGeom prst="rect">
            <a:avLst/>
          </a:prstGeom>
        </p:spPr>
      </p:pic>
      <p:sp>
        <p:nvSpPr>
          <p:cNvPr id="21" name="矩形 4"/>
          <p:cNvSpPr>
            <a:spLocks noChangeArrowheads="1"/>
          </p:cNvSpPr>
          <p:nvPr/>
        </p:nvSpPr>
        <p:spPr bwMode="auto">
          <a:xfrm>
            <a:off x="7953921" y="5939473"/>
            <a:ext cx="1933029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ReactRootView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2486478" y="5893924"/>
            <a:ext cx="1742622" cy="41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ReactActivity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5544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2235</TotalTime>
  <Words>889</Words>
  <Application>Microsoft Macintosh PowerPoint</Application>
  <PresentationFormat>宽屏</PresentationFormat>
  <Paragraphs>168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 Black</vt:lpstr>
      <vt:lpstr>Arial Unicode MS</vt:lpstr>
      <vt:lpstr>Broadway</vt:lpstr>
      <vt:lpstr>Calibri</vt:lpstr>
      <vt:lpstr>DengXian</vt:lpstr>
      <vt:lpstr>Lao UI</vt:lpstr>
      <vt:lpstr>Tahoma</vt:lpstr>
      <vt:lpstr>Wingdings</vt:lpstr>
      <vt:lpstr>经典繁仿黑</vt:lpstr>
      <vt:lpstr>楷体</vt:lpstr>
      <vt:lpstr>돋움</vt:lpstr>
      <vt:lpstr>宋体</vt:lpstr>
      <vt:lpstr>微软雅黑</vt:lpstr>
      <vt:lpstr>专业字体设计服务/WWW.ZTSGC.COM/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Microsoft Office 用户</cp:lastModifiedBy>
  <cp:revision>343</cp:revision>
  <dcterms:created xsi:type="dcterms:W3CDTF">2013-07-16T06:18:55Z</dcterms:created>
  <dcterms:modified xsi:type="dcterms:W3CDTF">2017-04-25T06:00:42Z</dcterms:modified>
</cp:coreProperties>
</file>